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3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2" r:id="rId4"/>
  </p:sldMasterIdLst>
  <p:notesMasterIdLst>
    <p:notesMasterId r:id="rId52"/>
  </p:notesMasterIdLst>
  <p:sldIdLst>
    <p:sldId id="277" r:id="rId5"/>
    <p:sldId id="323" r:id="rId6"/>
    <p:sldId id="324" r:id="rId7"/>
    <p:sldId id="325" r:id="rId8"/>
    <p:sldId id="326" r:id="rId9"/>
    <p:sldId id="319" r:id="rId10"/>
    <p:sldId id="259" r:id="rId11"/>
    <p:sldId id="262" r:id="rId12"/>
    <p:sldId id="320" r:id="rId13"/>
    <p:sldId id="321" r:id="rId14"/>
    <p:sldId id="322" r:id="rId15"/>
    <p:sldId id="327" r:id="rId16"/>
    <p:sldId id="334" r:id="rId17"/>
    <p:sldId id="335" r:id="rId18"/>
    <p:sldId id="257" r:id="rId19"/>
    <p:sldId id="258" r:id="rId20"/>
    <p:sldId id="336" r:id="rId21"/>
    <p:sldId id="329" r:id="rId22"/>
    <p:sldId id="256" r:id="rId23"/>
    <p:sldId id="332" r:id="rId24"/>
    <p:sldId id="330" r:id="rId25"/>
    <p:sldId id="448" r:id="rId26"/>
    <p:sldId id="333" r:id="rId27"/>
    <p:sldId id="440" r:id="rId28"/>
    <p:sldId id="447" r:id="rId29"/>
    <p:sldId id="443" r:id="rId30"/>
    <p:sldId id="441" r:id="rId31"/>
    <p:sldId id="444" r:id="rId32"/>
    <p:sldId id="442" r:id="rId33"/>
    <p:sldId id="445" r:id="rId34"/>
    <p:sldId id="446" r:id="rId35"/>
    <p:sldId id="337" r:id="rId36"/>
    <p:sldId id="338" r:id="rId37"/>
    <p:sldId id="437" r:id="rId38"/>
    <p:sldId id="438" r:id="rId39"/>
    <p:sldId id="260" r:id="rId40"/>
    <p:sldId id="439" r:id="rId41"/>
    <p:sldId id="269" r:id="rId42"/>
    <p:sldId id="261" r:id="rId43"/>
    <p:sldId id="273" r:id="rId44"/>
    <p:sldId id="264" r:id="rId45"/>
    <p:sldId id="450" r:id="rId46"/>
    <p:sldId id="449" r:id="rId47"/>
    <p:sldId id="318" r:id="rId48"/>
    <p:sldId id="266" r:id="rId49"/>
    <p:sldId id="267" r:id="rId50"/>
    <p:sldId id="328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4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CCB8DA-B1A0-6643-83BA-9D4C36E33186}" v="554" dt="2024-06-10T19:14:26.1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300"/>
    <p:restoredTop sz="78732"/>
  </p:normalViewPr>
  <p:slideViewPr>
    <p:cSldViewPr snapToGrid="0">
      <p:cViewPr varScale="1">
        <p:scale>
          <a:sx n="75" d="100"/>
          <a:sy n="75" d="100"/>
        </p:scale>
        <p:origin x="176" y="6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6/11/relationships/changesInfo" Target="changesInfos/changesInfo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dget Arend" userId="5be45e6a-f4c2-4315-ba09-232f7c5d2a33" providerId="ADAL" clId="{36CCB8DA-B1A0-6643-83BA-9D4C36E33186}"/>
    <pc:docChg chg="undo custSel modSld">
      <pc:chgData name="Bridget Arend" userId="5be45e6a-f4c2-4315-ba09-232f7c5d2a33" providerId="ADAL" clId="{36CCB8DA-B1A0-6643-83BA-9D4C36E33186}" dt="2024-06-10T20:37:42.972" v="935" actId="962"/>
      <pc:docMkLst>
        <pc:docMk/>
      </pc:docMkLst>
      <pc:sldChg chg="modSp">
        <pc:chgData name="Bridget Arend" userId="5be45e6a-f4c2-4315-ba09-232f7c5d2a33" providerId="ADAL" clId="{36CCB8DA-B1A0-6643-83BA-9D4C36E33186}" dt="2024-06-10T17:26:46.592" v="752" actId="962"/>
        <pc:sldMkLst>
          <pc:docMk/>
          <pc:sldMk cId="4263595632" sldId="256"/>
        </pc:sldMkLst>
        <pc:graphicFrameChg chg="mod">
          <ac:chgData name="Bridget Arend" userId="5be45e6a-f4c2-4315-ba09-232f7c5d2a33" providerId="ADAL" clId="{36CCB8DA-B1A0-6643-83BA-9D4C36E33186}" dt="2024-06-10T17:26:46.592" v="752" actId="962"/>
          <ac:graphicFrameMkLst>
            <pc:docMk/>
            <pc:sldMk cId="4263595632" sldId="256"/>
            <ac:graphicFrameMk id="7" creationId="{93D75EB7-D7FA-AA91-159A-D0C18DCB5F3F}"/>
          </ac:graphicFrameMkLst>
        </pc:graphicFrameChg>
      </pc:sldChg>
      <pc:sldChg chg="modSp">
        <pc:chgData name="Bridget Arend" userId="5be45e6a-f4c2-4315-ba09-232f7c5d2a33" providerId="ADAL" clId="{36CCB8DA-B1A0-6643-83BA-9D4C36E33186}" dt="2024-06-10T16:56:51.935" v="364" actId="962"/>
        <pc:sldMkLst>
          <pc:docMk/>
          <pc:sldMk cId="1786456086" sldId="258"/>
        </pc:sldMkLst>
        <pc:picChg chg="mod">
          <ac:chgData name="Bridget Arend" userId="5be45e6a-f4c2-4315-ba09-232f7c5d2a33" providerId="ADAL" clId="{36CCB8DA-B1A0-6643-83BA-9D4C36E33186}" dt="2024-06-10T16:56:51.935" v="364" actId="962"/>
          <ac:picMkLst>
            <pc:docMk/>
            <pc:sldMk cId="1786456086" sldId="258"/>
            <ac:picMk id="3075" creationId="{E3AB67F5-B33F-9C60-31AE-716F1D34ADAE}"/>
          </ac:picMkLst>
        </pc:picChg>
      </pc:sldChg>
      <pc:sldChg chg="modSp mod">
        <pc:chgData name="Bridget Arend" userId="5be45e6a-f4c2-4315-ba09-232f7c5d2a33" providerId="ADAL" clId="{36CCB8DA-B1A0-6643-83BA-9D4C36E33186}" dt="2024-06-10T19:16:06.159" v="818" actId="962"/>
        <pc:sldMkLst>
          <pc:docMk/>
          <pc:sldMk cId="2209466107" sldId="259"/>
        </pc:sldMkLst>
        <pc:picChg chg="mod">
          <ac:chgData name="Bridget Arend" userId="5be45e6a-f4c2-4315-ba09-232f7c5d2a33" providerId="ADAL" clId="{36CCB8DA-B1A0-6643-83BA-9D4C36E33186}" dt="2024-06-10T19:16:06.159" v="818" actId="962"/>
          <ac:picMkLst>
            <pc:docMk/>
            <pc:sldMk cId="2209466107" sldId="259"/>
            <ac:picMk id="5" creationId="{CD659696-CAA6-FBE3-8D6C-279F7EBE273B}"/>
          </ac:picMkLst>
        </pc:picChg>
      </pc:sldChg>
      <pc:sldChg chg="delSp modSp mod">
        <pc:chgData name="Bridget Arend" userId="5be45e6a-f4c2-4315-ba09-232f7c5d2a33" providerId="ADAL" clId="{36CCB8DA-B1A0-6643-83BA-9D4C36E33186}" dt="2024-06-10T19:17:01.857" v="917" actId="962"/>
        <pc:sldMkLst>
          <pc:docMk/>
          <pc:sldMk cId="2811535252" sldId="260"/>
        </pc:sldMkLst>
        <pc:spChg chg="del">
          <ac:chgData name="Bridget Arend" userId="5be45e6a-f4c2-4315-ba09-232f7c5d2a33" providerId="ADAL" clId="{36CCB8DA-B1A0-6643-83BA-9D4C36E33186}" dt="2024-06-10T17:09:53.367" v="611" actId="478"/>
          <ac:spMkLst>
            <pc:docMk/>
            <pc:sldMk cId="2811535252" sldId="260"/>
            <ac:spMk id="2" creationId="{81B5A2AC-36C9-3FF3-B543-9685F1A0CF14}"/>
          </ac:spMkLst>
        </pc:spChg>
        <pc:spChg chg="mod">
          <ac:chgData name="Bridget Arend" userId="5be45e6a-f4c2-4315-ba09-232f7c5d2a33" providerId="ADAL" clId="{36CCB8DA-B1A0-6643-83BA-9D4C36E33186}" dt="2024-06-10T17:09:59.730" v="612" actId="33553"/>
          <ac:spMkLst>
            <pc:docMk/>
            <pc:sldMk cId="2811535252" sldId="260"/>
            <ac:spMk id="3" creationId="{029CDBA5-9B70-21A9-D533-957DF4258AE0}"/>
          </ac:spMkLst>
        </pc:spChg>
        <pc:picChg chg="mod">
          <ac:chgData name="Bridget Arend" userId="5be45e6a-f4c2-4315-ba09-232f7c5d2a33" providerId="ADAL" clId="{36CCB8DA-B1A0-6643-83BA-9D4C36E33186}" dt="2024-06-10T19:17:01.857" v="917" actId="962"/>
          <ac:picMkLst>
            <pc:docMk/>
            <pc:sldMk cId="2811535252" sldId="260"/>
            <ac:picMk id="6" creationId="{C72A0B33-A7D6-60C2-B023-C48D9DA090B3}"/>
          </ac:picMkLst>
        </pc:picChg>
        <pc:picChg chg="mod">
          <ac:chgData name="Bridget Arend" userId="5be45e6a-f4c2-4315-ba09-232f7c5d2a33" providerId="ADAL" clId="{36CCB8DA-B1A0-6643-83BA-9D4C36E33186}" dt="2024-06-10T19:16:57.424" v="916" actId="962"/>
          <ac:picMkLst>
            <pc:docMk/>
            <pc:sldMk cId="2811535252" sldId="260"/>
            <ac:picMk id="8" creationId="{FF21DE02-1AAE-C3AF-0F30-CE351A31A94B}"/>
          </ac:picMkLst>
        </pc:picChg>
      </pc:sldChg>
      <pc:sldChg chg="delSp modSp mod">
        <pc:chgData name="Bridget Arend" userId="5be45e6a-f4c2-4315-ba09-232f7c5d2a33" providerId="ADAL" clId="{36CCB8DA-B1A0-6643-83BA-9D4C36E33186}" dt="2024-06-10T17:08:50.562" v="605" actId="478"/>
        <pc:sldMkLst>
          <pc:docMk/>
          <pc:sldMk cId="2610324704" sldId="261"/>
        </pc:sldMkLst>
        <pc:spChg chg="del">
          <ac:chgData name="Bridget Arend" userId="5be45e6a-f4c2-4315-ba09-232f7c5d2a33" providerId="ADAL" clId="{36CCB8DA-B1A0-6643-83BA-9D4C36E33186}" dt="2024-06-10T17:08:47.188" v="604" actId="478"/>
          <ac:spMkLst>
            <pc:docMk/>
            <pc:sldMk cId="2610324704" sldId="261"/>
            <ac:spMk id="3" creationId="{2EEAB1F3-DC2F-80D3-EAE5-002495111936}"/>
          </ac:spMkLst>
        </pc:spChg>
        <pc:spChg chg="del">
          <ac:chgData name="Bridget Arend" userId="5be45e6a-f4c2-4315-ba09-232f7c5d2a33" providerId="ADAL" clId="{36CCB8DA-B1A0-6643-83BA-9D4C36E33186}" dt="2024-06-10T17:08:50.562" v="605" actId="478"/>
          <ac:spMkLst>
            <pc:docMk/>
            <pc:sldMk cId="2610324704" sldId="261"/>
            <ac:spMk id="7" creationId="{D4CC6CE2-26AE-2328-72B7-54E6E78DE5DC}"/>
          </ac:spMkLst>
        </pc:spChg>
        <pc:picChg chg="mod">
          <ac:chgData name="Bridget Arend" userId="5be45e6a-f4c2-4315-ba09-232f7c5d2a33" providerId="ADAL" clId="{36CCB8DA-B1A0-6643-83BA-9D4C36E33186}" dt="2024-06-10T17:08:43.125" v="603" actId="962"/>
          <ac:picMkLst>
            <pc:docMk/>
            <pc:sldMk cId="2610324704" sldId="261"/>
            <ac:picMk id="2052" creationId="{498A8EA0-90BA-D708-D73C-5717F2B2912D}"/>
          </ac:picMkLst>
        </pc:picChg>
      </pc:sldChg>
      <pc:sldChg chg="modSp mod">
        <pc:chgData name="Bridget Arend" userId="5be45e6a-f4c2-4315-ba09-232f7c5d2a33" providerId="ADAL" clId="{36CCB8DA-B1A0-6643-83BA-9D4C36E33186}" dt="2024-06-10T16:56:11.669" v="361" actId="962"/>
        <pc:sldMkLst>
          <pc:docMk/>
          <pc:sldMk cId="4284434584" sldId="262"/>
        </pc:sldMkLst>
        <pc:spChg chg="mod">
          <ac:chgData name="Bridget Arend" userId="5be45e6a-f4c2-4315-ba09-232f7c5d2a33" providerId="ADAL" clId="{36CCB8DA-B1A0-6643-83BA-9D4C36E33186}" dt="2024-06-10T16:56:11.669" v="361" actId="962"/>
          <ac:spMkLst>
            <pc:docMk/>
            <pc:sldMk cId="4284434584" sldId="262"/>
            <ac:spMk id="4" creationId="{C2488579-CFD7-87FD-174F-36EFD8B1779B}"/>
          </ac:spMkLst>
        </pc:spChg>
      </pc:sldChg>
      <pc:sldChg chg="modSp">
        <pc:chgData name="Bridget Arend" userId="5be45e6a-f4c2-4315-ba09-232f7c5d2a33" providerId="ADAL" clId="{36CCB8DA-B1A0-6643-83BA-9D4C36E33186}" dt="2024-06-10T17:22:31.899" v="738" actId="962"/>
        <pc:sldMkLst>
          <pc:docMk/>
          <pc:sldMk cId="2197090610" sldId="264"/>
        </pc:sldMkLst>
        <pc:picChg chg="mod">
          <ac:chgData name="Bridget Arend" userId="5be45e6a-f4c2-4315-ba09-232f7c5d2a33" providerId="ADAL" clId="{36CCB8DA-B1A0-6643-83BA-9D4C36E33186}" dt="2024-06-10T17:21:30.743" v="700" actId="962"/>
          <ac:picMkLst>
            <pc:docMk/>
            <pc:sldMk cId="2197090610" sldId="264"/>
            <ac:picMk id="3074" creationId="{EBA408CD-AC0A-83E2-51B7-EAFBEC16A0BC}"/>
          </ac:picMkLst>
        </pc:picChg>
        <pc:picChg chg="mod">
          <ac:chgData name="Bridget Arend" userId="5be45e6a-f4c2-4315-ba09-232f7c5d2a33" providerId="ADAL" clId="{36CCB8DA-B1A0-6643-83BA-9D4C36E33186}" dt="2024-06-10T17:22:31.899" v="738" actId="962"/>
          <ac:picMkLst>
            <pc:docMk/>
            <pc:sldMk cId="2197090610" sldId="264"/>
            <ac:picMk id="3076" creationId="{BFFEB683-08BD-E751-E98D-C4F341043B17}"/>
          </ac:picMkLst>
        </pc:picChg>
      </pc:sldChg>
      <pc:sldChg chg="modSp mod">
        <pc:chgData name="Bridget Arend" userId="5be45e6a-f4c2-4315-ba09-232f7c5d2a33" providerId="ADAL" clId="{36CCB8DA-B1A0-6643-83BA-9D4C36E33186}" dt="2024-06-10T17:08:35.528" v="602" actId="962"/>
        <pc:sldMkLst>
          <pc:docMk/>
          <pc:sldMk cId="1618113326" sldId="269"/>
        </pc:sldMkLst>
        <pc:picChg chg="mod">
          <ac:chgData name="Bridget Arend" userId="5be45e6a-f4c2-4315-ba09-232f7c5d2a33" providerId="ADAL" clId="{36CCB8DA-B1A0-6643-83BA-9D4C36E33186}" dt="2024-06-10T17:08:32.244" v="601" actId="962"/>
          <ac:picMkLst>
            <pc:docMk/>
            <pc:sldMk cId="1618113326" sldId="269"/>
            <ac:picMk id="4" creationId="{44AFB15A-3BDE-0F45-4446-12CE83D8AE5F}"/>
          </ac:picMkLst>
        </pc:picChg>
        <pc:picChg chg="mod">
          <ac:chgData name="Bridget Arend" userId="5be45e6a-f4c2-4315-ba09-232f7c5d2a33" providerId="ADAL" clId="{36CCB8DA-B1A0-6643-83BA-9D4C36E33186}" dt="2024-06-10T17:08:35.528" v="602" actId="962"/>
          <ac:picMkLst>
            <pc:docMk/>
            <pc:sldMk cId="1618113326" sldId="269"/>
            <ac:picMk id="5" creationId="{536CA06F-846D-2420-BA00-BEB62521BF6F}"/>
          </ac:picMkLst>
        </pc:picChg>
      </pc:sldChg>
      <pc:sldChg chg="modSp">
        <pc:chgData name="Bridget Arend" userId="5be45e6a-f4c2-4315-ba09-232f7c5d2a33" providerId="ADAL" clId="{36CCB8DA-B1A0-6643-83BA-9D4C36E33186}" dt="2024-06-10T17:16:11.941" v="698" actId="962"/>
        <pc:sldMkLst>
          <pc:docMk/>
          <pc:sldMk cId="2072788205" sldId="273"/>
        </pc:sldMkLst>
        <pc:picChg chg="mod">
          <ac:chgData name="Bridget Arend" userId="5be45e6a-f4c2-4315-ba09-232f7c5d2a33" providerId="ADAL" clId="{36CCB8DA-B1A0-6643-83BA-9D4C36E33186}" dt="2024-06-10T17:16:04.511" v="693" actId="962"/>
          <ac:picMkLst>
            <pc:docMk/>
            <pc:sldMk cId="2072788205" sldId="273"/>
            <ac:picMk id="3078" creationId="{15781DEF-EB39-FE4A-9E7F-AEB96858E439}"/>
          </ac:picMkLst>
        </pc:picChg>
        <pc:picChg chg="mod">
          <ac:chgData name="Bridget Arend" userId="5be45e6a-f4c2-4315-ba09-232f7c5d2a33" providerId="ADAL" clId="{36CCB8DA-B1A0-6643-83BA-9D4C36E33186}" dt="2024-06-10T17:16:11.941" v="698" actId="962"/>
          <ac:picMkLst>
            <pc:docMk/>
            <pc:sldMk cId="2072788205" sldId="273"/>
            <ac:picMk id="3080" creationId="{8501A2E4-11EE-EF83-0EF0-2805D5C8CD8F}"/>
          </ac:picMkLst>
        </pc:picChg>
      </pc:sldChg>
      <pc:sldChg chg="modSp mod">
        <pc:chgData name="Bridget Arend" userId="5be45e6a-f4c2-4315-ba09-232f7c5d2a33" providerId="ADAL" clId="{36CCB8DA-B1A0-6643-83BA-9D4C36E33186}" dt="2024-06-10T17:09:32.934" v="606" actId="33553"/>
        <pc:sldMkLst>
          <pc:docMk/>
          <pc:sldMk cId="538114948" sldId="277"/>
        </pc:sldMkLst>
        <pc:spChg chg="mod">
          <ac:chgData name="Bridget Arend" userId="5be45e6a-f4c2-4315-ba09-232f7c5d2a33" providerId="ADAL" clId="{36CCB8DA-B1A0-6643-83BA-9D4C36E33186}" dt="2024-06-10T17:09:32.934" v="606" actId="33553"/>
          <ac:spMkLst>
            <pc:docMk/>
            <pc:sldMk cId="538114948" sldId="277"/>
            <ac:spMk id="3" creationId="{49DA36D3-BC7A-18FB-FBAB-E8E8927469E1}"/>
          </ac:spMkLst>
        </pc:spChg>
        <pc:picChg chg="mod">
          <ac:chgData name="Bridget Arend" userId="5be45e6a-f4c2-4315-ba09-232f7c5d2a33" providerId="ADAL" clId="{36CCB8DA-B1A0-6643-83BA-9D4C36E33186}" dt="2024-06-10T16:58:10.102" v="365" actId="962"/>
          <ac:picMkLst>
            <pc:docMk/>
            <pc:sldMk cId="538114948" sldId="277"/>
            <ac:picMk id="4" creationId="{2D78113D-E2EA-8662-FC5F-7F84EBD3C424}"/>
          </ac:picMkLst>
        </pc:picChg>
        <pc:cxnChg chg="mod">
          <ac:chgData name="Bridget Arend" userId="5be45e6a-f4c2-4315-ba09-232f7c5d2a33" providerId="ADAL" clId="{36CCB8DA-B1A0-6643-83BA-9D4C36E33186}" dt="2024-06-10T16:49:29" v="0" actId="962"/>
          <ac:cxnSpMkLst>
            <pc:docMk/>
            <pc:sldMk cId="538114948" sldId="277"/>
            <ac:cxnSpMk id="7" creationId="{13D4CD08-8EA6-6E65-2B87-7683A88EE301}"/>
          </ac:cxnSpMkLst>
        </pc:cxnChg>
      </pc:sldChg>
      <pc:sldChg chg="modSp mod">
        <pc:chgData name="Bridget Arend" userId="5be45e6a-f4c2-4315-ba09-232f7c5d2a33" providerId="ADAL" clId="{36CCB8DA-B1A0-6643-83BA-9D4C36E33186}" dt="2024-06-10T19:17:29.242" v="921" actId="962"/>
        <pc:sldMkLst>
          <pc:docMk/>
          <pc:sldMk cId="2920734563" sldId="318"/>
        </pc:sldMkLst>
        <pc:picChg chg="mod">
          <ac:chgData name="Bridget Arend" userId="5be45e6a-f4c2-4315-ba09-232f7c5d2a33" providerId="ADAL" clId="{36CCB8DA-B1A0-6643-83BA-9D4C36E33186}" dt="2024-06-10T19:17:29.242" v="921" actId="962"/>
          <ac:picMkLst>
            <pc:docMk/>
            <pc:sldMk cId="2920734563" sldId="318"/>
            <ac:picMk id="5" creationId="{536CA06F-846D-2420-BA00-BEB62521BF6F}"/>
          </ac:picMkLst>
        </pc:picChg>
      </pc:sldChg>
      <pc:sldChg chg="modSp">
        <pc:chgData name="Bridget Arend" userId="5be45e6a-f4c2-4315-ba09-232f7c5d2a33" providerId="ADAL" clId="{36CCB8DA-B1A0-6643-83BA-9D4C36E33186}" dt="2024-06-10T17:23:18.525" v="742" actId="962"/>
        <pc:sldMkLst>
          <pc:docMk/>
          <pc:sldMk cId="1668937853" sldId="319"/>
        </pc:sldMkLst>
        <pc:graphicFrameChg chg="mod">
          <ac:chgData name="Bridget Arend" userId="5be45e6a-f4c2-4315-ba09-232f7c5d2a33" providerId="ADAL" clId="{36CCB8DA-B1A0-6643-83BA-9D4C36E33186}" dt="2024-06-10T17:23:18.525" v="742" actId="962"/>
          <ac:graphicFrameMkLst>
            <pc:docMk/>
            <pc:sldMk cId="1668937853" sldId="319"/>
            <ac:graphicFrameMk id="5" creationId="{3BC7A043-2C7E-58F4-2A51-AAB4A397AFC4}"/>
          </ac:graphicFrameMkLst>
        </pc:graphicFrameChg>
      </pc:sldChg>
      <pc:sldChg chg="modSp mod">
        <pc:chgData name="Bridget Arend" userId="5be45e6a-f4c2-4315-ba09-232f7c5d2a33" providerId="ADAL" clId="{36CCB8DA-B1A0-6643-83BA-9D4C36E33186}" dt="2024-06-10T19:16:15.643" v="819" actId="962"/>
        <pc:sldMkLst>
          <pc:docMk/>
          <pc:sldMk cId="1182916487" sldId="320"/>
        </pc:sldMkLst>
        <pc:spChg chg="ord">
          <ac:chgData name="Bridget Arend" userId="5be45e6a-f4c2-4315-ba09-232f7c5d2a33" providerId="ADAL" clId="{36CCB8DA-B1A0-6643-83BA-9D4C36E33186}" dt="2024-06-10T19:13:37.207" v="794" actId="13244"/>
          <ac:spMkLst>
            <pc:docMk/>
            <pc:sldMk cId="1182916487" sldId="320"/>
            <ac:spMk id="4" creationId="{3E6E621C-C200-0128-66E9-BA60174C7330}"/>
          </ac:spMkLst>
        </pc:spChg>
        <pc:spChg chg="ord">
          <ac:chgData name="Bridget Arend" userId="5be45e6a-f4c2-4315-ba09-232f7c5d2a33" providerId="ADAL" clId="{36CCB8DA-B1A0-6643-83BA-9D4C36E33186}" dt="2024-06-10T19:13:30.558" v="793" actId="13244"/>
          <ac:spMkLst>
            <pc:docMk/>
            <pc:sldMk cId="1182916487" sldId="320"/>
            <ac:spMk id="7" creationId="{8A011E9E-CCAE-AE35-7A69-8F575F97ABF6}"/>
          </ac:spMkLst>
        </pc:spChg>
        <pc:spChg chg="mod modVis">
          <ac:chgData name="Bridget Arend" userId="5be45e6a-f4c2-4315-ba09-232f7c5d2a33" providerId="ADAL" clId="{36CCB8DA-B1A0-6643-83BA-9D4C36E33186}" dt="2024-06-10T19:14:40.912" v="802" actId="14430"/>
          <ac:spMkLst>
            <pc:docMk/>
            <pc:sldMk cId="1182916487" sldId="320"/>
            <ac:spMk id="8" creationId="{9841E9F4-937A-524F-EF66-F26A36D999A0}"/>
          </ac:spMkLst>
        </pc:spChg>
        <pc:picChg chg="mod">
          <ac:chgData name="Bridget Arend" userId="5be45e6a-f4c2-4315-ba09-232f7c5d2a33" providerId="ADAL" clId="{36CCB8DA-B1A0-6643-83BA-9D4C36E33186}" dt="2024-06-10T19:16:15.643" v="819" actId="962"/>
          <ac:picMkLst>
            <pc:docMk/>
            <pc:sldMk cId="1182916487" sldId="320"/>
            <ac:picMk id="5" creationId="{B9D6CEC9-C19F-0F2B-BE0E-96D499FFA34F}"/>
          </ac:picMkLst>
        </pc:picChg>
      </pc:sldChg>
      <pc:sldChg chg="delSp modSp mod">
        <pc:chgData name="Bridget Arend" userId="5be45e6a-f4c2-4315-ba09-232f7c5d2a33" providerId="ADAL" clId="{36CCB8DA-B1A0-6643-83BA-9D4C36E33186}" dt="2024-06-10T20:34:58.139" v="923" actId="13244"/>
        <pc:sldMkLst>
          <pc:docMk/>
          <pc:sldMk cId="3725727185" sldId="323"/>
        </pc:sldMkLst>
        <pc:spChg chg="ord">
          <ac:chgData name="Bridget Arend" userId="5be45e6a-f4c2-4315-ba09-232f7c5d2a33" providerId="ADAL" clId="{36CCB8DA-B1A0-6643-83BA-9D4C36E33186}" dt="2024-06-10T19:15:01.724" v="807" actId="13244"/>
          <ac:spMkLst>
            <pc:docMk/>
            <pc:sldMk cId="3725727185" sldId="323"/>
            <ac:spMk id="2" creationId="{6656315B-A365-F577-BCAB-F01B3A933743}"/>
          </ac:spMkLst>
        </pc:spChg>
        <pc:spChg chg="mod ord">
          <ac:chgData name="Bridget Arend" userId="5be45e6a-f4c2-4315-ba09-232f7c5d2a33" providerId="ADAL" clId="{36CCB8DA-B1A0-6643-83BA-9D4C36E33186}" dt="2024-06-10T20:34:58.139" v="923" actId="13244"/>
          <ac:spMkLst>
            <pc:docMk/>
            <pc:sldMk cId="3725727185" sldId="323"/>
            <ac:spMk id="5" creationId="{005D73B8-C4CF-499A-1244-D3931BD55D1D}"/>
          </ac:spMkLst>
        </pc:spChg>
        <pc:spChg chg="del mod">
          <ac:chgData name="Bridget Arend" userId="5be45e6a-f4c2-4315-ba09-232f7c5d2a33" providerId="ADAL" clId="{36CCB8DA-B1A0-6643-83BA-9D4C36E33186}" dt="2024-06-10T19:10:16.329" v="776" actId="478"/>
          <ac:spMkLst>
            <pc:docMk/>
            <pc:sldMk cId="3725727185" sldId="323"/>
            <ac:spMk id="6" creationId="{2DA57DA6-761C-D549-4D45-2B18D5827B6F}"/>
          </ac:spMkLst>
        </pc:spChg>
        <pc:spChg chg="del mod">
          <ac:chgData name="Bridget Arend" userId="5be45e6a-f4c2-4315-ba09-232f7c5d2a33" providerId="ADAL" clId="{36CCB8DA-B1A0-6643-83BA-9D4C36E33186}" dt="2024-06-10T19:10:52.119" v="782" actId="478"/>
          <ac:spMkLst>
            <pc:docMk/>
            <pc:sldMk cId="3725727185" sldId="323"/>
            <ac:spMk id="7" creationId="{C080CBC7-2F86-28FC-03EA-1FBD708E6DF5}"/>
          </ac:spMkLst>
        </pc:spChg>
        <pc:spChg chg="mod ord">
          <ac:chgData name="Bridget Arend" userId="5be45e6a-f4c2-4315-ba09-232f7c5d2a33" providerId="ADAL" clId="{36CCB8DA-B1A0-6643-83BA-9D4C36E33186}" dt="2024-06-10T20:34:58.139" v="923" actId="13244"/>
          <ac:spMkLst>
            <pc:docMk/>
            <pc:sldMk cId="3725727185" sldId="323"/>
            <ac:spMk id="9" creationId="{FF0876EE-1C22-56AE-18A4-F795A437D53D}"/>
          </ac:spMkLst>
        </pc:spChg>
        <pc:picChg chg="mod ord modVis">
          <ac:chgData name="Bridget Arend" userId="5be45e6a-f4c2-4315-ba09-232f7c5d2a33" providerId="ADAL" clId="{36CCB8DA-B1A0-6643-83BA-9D4C36E33186}" dt="2024-06-10T19:14:56.684" v="806" actId="14430"/>
          <ac:picMkLst>
            <pc:docMk/>
            <pc:sldMk cId="3725727185" sldId="323"/>
            <ac:picMk id="3" creationId="{E243B515-74AD-3CA4-0F30-8A69261EDE65}"/>
          </ac:picMkLst>
        </pc:picChg>
        <pc:picChg chg="mod modVis">
          <ac:chgData name="Bridget Arend" userId="5be45e6a-f4c2-4315-ba09-232f7c5d2a33" providerId="ADAL" clId="{36CCB8DA-B1A0-6643-83BA-9D4C36E33186}" dt="2024-06-10T19:14:56.299" v="805" actId="14430"/>
          <ac:picMkLst>
            <pc:docMk/>
            <pc:sldMk cId="3725727185" sldId="323"/>
            <ac:picMk id="8" creationId="{344A21B5-C35C-CBD0-2730-030A3846B1F1}"/>
          </ac:picMkLst>
        </pc:picChg>
      </pc:sldChg>
      <pc:sldChg chg="delSp mod">
        <pc:chgData name="Bridget Arend" userId="5be45e6a-f4c2-4315-ba09-232f7c5d2a33" providerId="ADAL" clId="{36CCB8DA-B1A0-6643-83BA-9D4C36E33186}" dt="2024-06-10T16:50:24.838" v="106" actId="478"/>
        <pc:sldMkLst>
          <pc:docMk/>
          <pc:sldMk cId="2112375798" sldId="324"/>
        </pc:sldMkLst>
        <pc:spChg chg="del">
          <ac:chgData name="Bridget Arend" userId="5be45e6a-f4c2-4315-ba09-232f7c5d2a33" providerId="ADAL" clId="{36CCB8DA-B1A0-6643-83BA-9D4C36E33186}" dt="2024-06-10T16:50:20.812" v="105" actId="478"/>
          <ac:spMkLst>
            <pc:docMk/>
            <pc:sldMk cId="2112375798" sldId="324"/>
            <ac:spMk id="3" creationId="{2EEAB1F3-DC2F-80D3-EAE5-002495111936}"/>
          </ac:spMkLst>
        </pc:spChg>
        <pc:spChg chg="del">
          <ac:chgData name="Bridget Arend" userId="5be45e6a-f4c2-4315-ba09-232f7c5d2a33" providerId="ADAL" clId="{36CCB8DA-B1A0-6643-83BA-9D4C36E33186}" dt="2024-06-10T16:50:24.838" v="106" actId="478"/>
          <ac:spMkLst>
            <pc:docMk/>
            <pc:sldMk cId="2112375798" sldId="324"/>
            <ac:spMk id="7" creationId="{D4CC6CE2-26AE-2328-72B7-54E6E78DE5DC}"/>
          </ac:spMkLst>
        </pc:spChg>
      </pc:sldChg>
      <pc:sldChg chg="modSp mod modNotesTx">
        <pc:chgData name="Bridget Arend" userId="5be45e6a-f4c2-4315-ba09-232f7c5d2a33" providerId="ADAL" clId="{36CCB8DA-B1A0-6643-83BA-9D4C36E33186}" dt="2024-06-10T16:54:21.239" v="196" actId="20577"/>
        <pc:sldMkLst>
          <pc:docMk/>
          <pc:sldMk cId="2351482174" sldId="325"/>
        </pc:sldMkLst>
        <pc:picChg chg="mod">
          <ac:chgData name="Bridget Arend" userId="5be45e6a-f4c2-4315-ba09-232f7c5d2a33" providerId="ADAL" clId="{36CCB8DA-B1A0-6643-83BA-9D4C36E33186}" dt="2024-06-10T16:54:06.320" v="187" actId="962"/>
          <ac:picMkLst>
            <pc:docMk/>
            <pc:sldMk cId="2351482174" sldId="325"/>
            <ac:picMk id="3" creationId="{5B9E1F3F-E071-181C-D3E6-3153727EE97F}"/>
          </ac:picMkLst>
        </pc:picChg>
      </pc:sldChg>
      <pc:sldChg chg="modSp">
        <pc:chgData name="Bridget Arend" userId="5be45e6a-f4c2-4315-ba09-232f7c5d2a33" providerId="ADAL" clId="{36CCB8DA-B1A0-6643-83BA-9D4C36E33186}" dt="2024-06-10T17:12:27.239" v="621" actId="207"/>
        <pc:sldMkLst>
          <pc:docMk/>
          <pc:sldMk cId="579393792" sldId="326"/>
        </pc:sldMkLst>
        <pc:graphicFrameChg chg="mod">
          <ac:chgData name="Bridget Arend" userId="5be45e6a-f4c2-4315-ba09-232f7c5d2a33" providerId="ADAL" clId="{36CCB8DA-B1A0-6643-83BA-9D4C36E33186}" dt="2024-06-10T17:12:27.239" v="621" actId="207"/>
          <ac:graphicFrameMkLst>
            <pc:docMk/>
            <pc:sldMk cId="579393792" sldId="326"/>
            <ac:graphicFrameMk id="4" creationId="{A02EDB2D-DC79-9D3A-9717-C433CF6F447F}"/>
          </ac:graphicFrameMkLst>
        </pc:graphicFrameChg>
      </pc:sldChg>
      <pc:sldChg chg="modSp">
        <pc:chgData name="Bridget Arend" userId="5be45e6a-f4c2-4315-ba09-232f7c5d2a33" providerId="ADAL" clId="{36CCB8DA-B1A0-6643-83BA-9D4C36E33186}" dt="2024-06-10T17:26:18.957" v="748" actId="962"/>
        <pc:sldMkLst>
          <pc:docMk/>
          <pc:sldMk cId="1702692150" sldId="327"/>
        </pc:sldMkLst>
        <pc:graphicFrameChg chg="mod">
          <ac:chgData name="Bridget Arend" userId="5be45e6a-f4c2-4315-ba09-232f7c5d2a33" providerId="ADAL" clId="{36CCB8DA-B1A0-6643-83BA-9D4C36E33186}" dt="2024-06-10T17:26:18.957" v="748" actId="962"/>
          <ac:graphicFrameMkLst>
            <pc:docMk/>
            <pc:sldMk cId="1702692150" sldId="327"/>
            <ac:graphicFrameMk id="5" creationId="{3BC7A043-2C7E-58F4-2A51-AAB4A397AFC4}"/>
          </ac:graphicFrameMkLst>
        </pc:graphicFrameChg>
      </pc:sldChg>
      <pc:sldChg chg="modSp">
        <pc:chgData name="Bridget Arend" userId="5be45e6a-f4c2-4315-ba09-232f7c5d2a33" providerId="ADAL" clId="{36CCB8DA-B1A0-6643-83BA-9D4C36E33186}" dt="2024-06-10T17:27:25.690" v="756" actId="962"/>
        <pc:sldMkLst>
          <pc:docMk/>
          <pc:sldMk cId="3613934407" sldId="328"/>
        </pc:sldMkLst>
        <pc:graphicFrameChg chg="mod">
          <ac:chgData name="Bridget Arend" userId="5be45e6a-f4c2-4315-ba09-232f7c5d2a33" providerId="ADAL" clId="{36CCB8DA-B1A0-6643-83BA-9D4C36E33186}" dt="2024-06-10T17:27:25.690" v="756" actId="962"/>
          <ac:graphicFrameMkLst>
            <pc:docMk/>
            <pc:sldMk cId="3613934407" sldId="328"/>
            <ac:graphicFrameMk id="5" creationId="{3BC7A043-2C7E-58F4-2A51-AAB4A397AFC4}"/>
          </ac:graphicFrameMkLst>
        </pc:graphicFrameChg>
      </pc:sldChg>
      <pc:sldChg chg="modSp">
        <pc:chgData name="Bridget Arend" userId="5be45e6a-f4c2-4315-ba09-232f7c5d2a33" providerId="ADAL" clId="{36CCB8DA-B1A0-6643-83BA-9D4C36E33186}" dt="2024-06-10T17:26:24.907" v="749" actId="962"/>
        <pc:sldMkLst>
          <pc:docMk/>
          <pc:sldMk cId="3358366101" sldId="329"/>
        </pc:sldMkLst>
        <pc:graphicFrameChg chg="mod">
          <ac:chgData name="Bridget Arend" userId="5be45e6a-f4c2-4315-ba09-232f7c5d2a33" providerId="ADAL" clId="{36CCB8DA-B1A0-6643-83BA-9D4C36E33186}" dt="2024-06-10T17:26:24.907" v="749" actId="962"/>
          <ac:graphicFrameMkLst>
            <pc:docMk/>
            <pc:sldMk cId="3358366101" sldId="329"/>
            <ac:graphicFrameMk id="5" creationId="{3BC7A043-2C7E-58F4-2A51-AAB4A397AFC4}"/>
          </ac:graphicFrameMkLst>
        </pc:graphicFrameChg>
      </pc:sldChg>
      <pc:sldChg chg="addSp delSp modSp mod">
        <pc:chgData name="Bridget Arend" userId="5be45e6a-f4c2-4315-ba09-232f7c5d2a33" providerId="ADAL" clId="{36CCB8DA-B1A0-6643-83BA-9D4C36E33186}" dt="2024-06-10T19:15:37.195" v="817" actId="13244"/>
        <pc:sldMkLst>
          <pc:docMk/>
          <pc:sldMk cId="2430333864" sldId="330"/>
        </pc:sldMkLst>
        <pc:spChg chg="mod ord">
          <ac:chgData name="Bridget Arend" userId="5be45e6a-f4c2-4315-ba09-232f7c5d2a33" providerId="ADAL" clId="{36CCB8DA-B1A0-6643-83BA-9D4C36E33186}" dt="2024-06-10T19:15:37.195" v="817" actId="13244"/>
          <ac:spMkLst>
            <pc:docMk/>
            <pc:sldMk cId="2430333864" sldId="330"/>
            <ac:spMk id="5" creationId="{096A54C2-D4FB-BD4F-2889-7E374186C652}"/>
          </ac:spMkLst>
        </pc:spChg>
        <pc:spChg chg="del">
          <ac:chgData name="Bridget Arend" userId="5be45e6a-f4c2-4315-ba09-232f7c5d2a33" providerId="ADAL" clId="{36CCB8DA-B1A0-6643-83BA-9D4C36E33186}" dt="2024-06-10T19:15:13.682" v="808" actId="478"/>
          <ac:spMkLst>
            <pc:docMk/>
            <pc:sldMk cId="2430333864" sldId="330"/>
            <ac:spMk id="14" creationId="{1397429F-B09A-4755-85D6-5EF9C8EC1B1B}"/>
          </ac:spMkLst>
        </pc:spChg>
        <pc:spChg chg="del">
          <ac:chgData name="Bridget Arend" userId="5be45e6a-f4c2-4315-ba09-232f7c5d2a33" providerId="ADAL" clId="{36CCB8DA-B1A0-6643-83BA-9D4C36E33186}" dt="2024-06-10T19:15:17.171" v="810" actId="478"/>
          <ac:spMkLst>
            <pc:docMk/>
            <pc:sldMk cId="2430333864" sldId="330"/>
            <ac:spMk id="16" creationId="{342DA2D2-7E39-48E7-956A-5C5702872C5D}"/>
          </ac:spMkLst>
        </pc:spChg>
        <pc:spChg chg="del">
          <ac:chgData name="Bridget Arend" userId="5be45e6a-f4c2-4315-ba09-232f7c5d2a33" providerId="ADAL" clId="{36CCB8DA-B1A0-6643-83BA-9D4C36E33186}" dt="2024-06-10T19:15:20.052" v="812" actId="478"/>
          <ac:spMkLst>
            <pc:docMk/>
            <pc:sldMk cId="2430333864" sldId="330"/>
            <ac:spMk id="18" creationId="{7BE6F4C2-B396-47DA-9B43-7CBC55B9838C}"/>
          </ac:spMkLst>
        </pc:spChg>
        <pc:spChg chg="add del">
          <ac:chgData name="Bridget Arend" userId="5be45e6a-f4c2-4315-ba09-232f7c5d2a33" providerId="ADAL" clId="{36CCB8DA-B1A0-6643-83BA-9D4C36E33186}" dt="2024-06-10T19:15:24.639" v="815" actId="478"/>
          <ac:spMkLst>
            <pc:docMk/>
            <pc:sldMk cId="2430333864" sldId="330"/>
            <ac:spMk id="20" creationId="{9B387B19-E01F-4F0A-A984-04315236E1FD}"/>
          </ac:spMkLst>
        </pc:spChg>
        <pc:spChg chg="del">
          <ac:chgData name="Bridget Arend" userId="5be45e6a-f4c2-4315-ba09-232f7c5d2a33" providerId="ADAL" clId="{36CCB8DA-B1A0-6643-83BA-9D4C36E33186}" dt="2024-06-10T19:15:15.657" v="809" actId="478"/>
          <ac:spMkLst>
            <pc:docMk/>
            <pc:sldMk cId="2430333864" sldId="330"/>
            <ac:spMk id="28" creationId="{E79C0060-574D-48A1-896F-3BFA9E1D9A07}"/>
          </ac:spMkLst>
        </pc:spChg>
        <pc:spChg chg="del">
          <ac:chgData name="Bridget Arend" userId="5be45e6a-f4c2-4315-ba09-232f7c5d2a33" providerId="ADAL" clId="{36CCB8DA-B1A0-6643-83BA-9D4C36E33186}" dt="2024-06-10T19:15:18.591" v="811" actId="478"/>
          <ac:spMkLst>
            <pc:docMk/>
            <pc:sldMk cId="2430333864" sldId="330"/>
            <ac:spMk id="29" creationId="{008AB3D2-317E-4043-A5BE-6D078F589FC4}"/>
          </ac:spMkLst>
        </pc:spChg>
        <pc:spChg chg="del">
          <ac:chgData name="Bridget Arend" userId="5be45e6a-f4c2-4315-ba09-232f7c5d2a33" providerId="ADAL" clId="{36CCB8DA-B1A0-6643-83BA-9D4C36E33186}" dt="2024-06-10T19:15:21.471" v="813" actId="478"/>
          <ac:spMkLst>
            <pc:docMk/>
            <pc:sldMk cId="2430333864" sldId="330"/>
            <ac:spMk id="30" creationId="{42099893-51D2-4FDD-A8B8-99DE6A1F9C0C}"/>
          </ac:spMkLst>
        </pc:spChg>
      </pc:sldChg>
      <pc:sldChg chg="modSp">
        <pc:chgData name="Bridget Arend" userId="5be45e6a-f4c2-4315-ba09-232f7c5d2a33" providerId="ADAL" clId="{36CCB8DA-B1A0-6643-83BA-9D4C36E33186}" dt="2024-06-10T16:58:21.198" v="409" actId="962"/>
        <pc:sldMkLst>
          <pc:docMk/>
          <pc:sldMk cId="3688449594" sldId="332"/>
        </pc:sldMkLst>
        <pc:picChg chg="mod">
          <ac:chgData name="Bridget Arend" userId="5be45e6a-f4c2-4315-ba09-232f7c5d2a33" providerId="ADAL" clId="{36CCB8DA-B1A0-6643-83BA-9D4C36E33186}" dt="2024-06-10T16:58:21.198" v="409" actId="962"/>
          <ac:picMkLst>
            <pc:docMk/>
            <pc:sldMk cId="3688449594" sldId="332"/>
            <ac:picMk id="3074" creationId="{4900F22E-96E0-3F8D-179E-D612903976B7}"/>
          </ac:picMkLst>
        </pc:picChg>
      </pc:sldChg>
      <pc:sldChg chg="delSp modSp mod">
        <pc:chgData name="Bridget Arend" userId="5be45e6a-f4c2-4315-ba09-232f7c5d2a33" providerId="ADAL" clId="{36CCB8DA-B1A0-6643-83BA-9D4C36E33186}" dt="2024-06-10T20:35:33.676" v="931" actId="13244"/>
        <pc:sldMkLst>
          <pc:docMk/>
          <pc:sldMk cId="1113220244" sldId="333"/>
        </pc:sldMkLst>
        <pc:spChg chg="ord">
          <ac:chgData name="Bridget Arend" userId="5be45e6a-f4c2-4315-ba09-232f7c5d2a33" providerId="ADAL" clId="{36CCB8DA-B1A0-6643-83BA-9D4C36E33186}" dt="2024-06-10T20:35:33.676" v="931" actId="13244"/>
          <ac:spMkLst>
            <pc:docMk/>
            <pc:sldMk cId="1113220244" sldId="333"/>
            <ac:spMk id="6" creationId="{A71738A5-3347-A2FA-C1CA-9504D842A06D}"/>
          </ac:spMkLst>
        </pc:spChg>
        <pc:spChg chg="del">
          <ac:chgData name="Bridget Arend" userId="5be45e6a-f4c2-4315-ba09-232f7c5d2a33" providerId="ADAL" clId="{36CCB8DA-B1A0-6643-83BA-9D4C36E33186}" dt="2024-06-10T20:35:18.853" v="929" actId="478"/>
          <ac:spMkLst>
            <pc:docMk/>
            <pc:sldMk cId="1113220244" sldId="333"/>
            <ac:spMk id="14" creationId="{1397429F-B09A-4755-85D6-5EF9C8EC1B1B}"/>
          </ac:spMkLst>
        </pc:spChg>
        <pc:spChg chg="del">
          <ac:chgData name="Bridget Arend" userId="5be45e6a-f4c2-4315-ba09-232f7c5d2a33" providerId="ADAL" clId="{36CCB8DA-B1A0-6643-83BA-9D4C36E33186}" dt="2024-06-10T20:35:16.335" v="927" actId="478"/>
          <ac:spMkLst>
            <pc:docMk/>
            <pc:sldMk cId="1113220244" sldId="333"/>
            <ac:spMk id="16" creationId="{342DA2D2-7E39-48E7-956A-5C5702872C5D}"/>
          </ac:spMkLst>
        </pc:spChg>
        <pc:spChg chg="del">
          <ac:chgData name="Bridget Arend" userId="5be45e6a-f4c2-4315-ba09-232f7c5d2a33" providerId="ADAL" clId="{36CCB8DA-B1A0-6643-83BA-9D4C36E33186}" dt="2024-06-10T20:35:13.545" v="925" actId="478"/>
          <ac:spMkLst>
            <pc:docMk/>
            <pc:sldMk cId="1113220244" sldId="333"/>
            <ac:spMk id="18" creationId="{7BE6F4C2-B396-47DA-9B43-7CBC55B9838C}"/>
          </ac:spMkLst>
        </pc:spChg>
        <pc:spChg chg="del">
          <ac:chgData name="Bridget Arend" userId="5be45e6a-f4c2-4315-ba09-232f7c5d2a33" providerId="ADAL" clId="{36CCB8DA-B1A0-6643-83BA-9D4C36E33186}" dt="2024-06-10T20:35:17.479" v="928" actId="478"/>
          <ac:spMkLst>
            <pc:docMk/>
            <pc:sldMk cId="1113220244" sldId="333"/>
            <ac:spMk id="28" creationId="{E79C0060-574D-48A1-896F-3BFA9E1D9A07}"/>
          </ac:spMkLst>
        </pc:spChg>
        <pc:spChg chg="del">
          <ac:chgData name="Bridget Arend" userId="5be45e6a-f4c2-4315-ba09-232f7c5d2a33" providerId="ADAL" clId="{36CCB8DA-B1A0-6643-83BA-9D4C36E33186}" dt="2024-06-10T20:35:15.095" v="926" actId="478"/>
          <ac:spMkLst>
            <pc:docMk/>
            <pc:sldMk cId="1113220244" sldId="333"/>
            <ac:spMk id="29" creationId="{008AB3D2-317E-4043-A5BE-6D078F589FC4}"/>
          </ac:spMkLst>
        </pc:spChg>
        <pc:spChg chg="del">
          <ac:chgData name="Bridget Arend" userId="5be45e6a-f4c2-4315-ba09-232f7c5d2a33" providerId="ADAL" clId="{36CCB8DA-B1A0-6643-83BA-9D4C36E33186}" dt="2024-06-10T20:35:12.083" v="924" actId="478"/>
          <ac:spMkLst>
            <pc:docMk/>
            <pc:sldMk cId="1113220244" sldId="333"/>
            <ac:spMk id="30" creationId="{42099893-51D2-4FDD-A8B8-99DE6A1F9C0C}"/>
          </ac:spMkLst>
        </pc:spChg>
        <pc:picChg chg="mod">
          <ac:chgData name="Bridget Arend" userId="5be45e6a-f4c2-4315-ba09-232f7c5d2a33" providerId="ADAL" clId="{36CCB8DA-B1A0-6643-83BA-9D4C36E33186}" dt="2024-06-10T19:16:21.275" v="820" actId="962"/>
          <ac:picMkLst>
            <pc:docMk/>
            <pc:sldMk cId="1113220244" sldId="333"/>
            <ac:picMk id="3" creationId="{BC9DD8BB-0227-93E6-C9D3-31B572CDD2FE}"/>
          </ac:picMkLst>
        </pc:picChg>
      </pc:sldChg>
      <pc:sldChg chg="modSp">
        <pc:chgData name="Bridget Arend" userId="5be45e6a-f4c2-4315-ba09-232f7c5d2a33" providerId="ADAL" clId="{36CCB8DA-B1A0-6643-83BA-9D4C36E33186}" dt="2024-06-10T16:56:43.951" v="363" actId="962"/>
        <pc:sldMkLst>
          <pc:docMk/>
          <pc:sldMk cId="2971896115" sldId="334"/>
        </pc:sldMkLst>
        <pc:picChg chg="mod">
          <ac:chgData name="Bridget Arend" userId="5be45e6a-f4c2-4315-ba09-232f7c5d2a33" providerId="ADAL" clId="{36CCB8DA-B1A0-6643-83BA-9D4C36E33186}" dt="2024-06-10T16:56:43.951" v="363" actId="962"/>
          <ac:picMkLst>
            <pc:docMk/>
            <pc:sldMk cId="2971896115" sldId="334"/>
            <ac:picMk id="2050" creationId="{CB57A11E-4665-C2A6-FDED-4A08A5ECEBED}"/>
          </ac:picMkLst>
        </pc:picChg>
      </pc:sldChg>
      <pc:sldChg chg="modSp">
        <pc:chgData name="Bridget Arend" userId="5be45e6a-f4c2-4315-ba09-232f7c5d2a33" providerId="ADAL" clId="{36CCB8DA-B1A0-6643-83BA-9D4C36E33186}" dt="2024-06-10T17:26:11.407" v="747" actId="962"/>
        <pc:sldMkLst>
          <pc:docMk/>
          <pc:sldMk cId="418750755" sldId="337"/>
        </pc:sldMkLst>
        <pc:graphicFrameChg chg="mod">
          <ac:chgData name="Bridget Arend" userId="5be45e6a-f4c2-4315-ba09-232f7c5d2a33" providerId="ADAL" clId="{36CCB8DA-B1A0-6643-83BA-9D4C36E33186}" dt="2024-06-10T17:26:11.407" v="747" actId="962"/>
          <ac:graphicFrameMkLst>
            <pc:docMk/>
            <pc:sldMk cId="418750755" sldId="337"/>
            <ac:graphicFrameMk id="5" creationId="{3BC7A043-2C7E-58F4-2A51-AAB4A397AFC4}"/>
          </ac:graphicFrameMkLst>
        </pc:graphicFrameChg>
      </pc:sldChg>
      <pc:sldChg chg="modSp mod">
        <pc:chgData name="Bridget Arend" userId="5be45e6a-f4c2-4315-ba09-232f7c5d2a33" providerId="ADAL" clId="{36CCB8DA-B1A0-6643-83BA-9D4C36E33186}" dt="2024-06-10T16:59:12.548" v="599" actId="962"/>
        <pc:sldMkLst>
          <pc:docMk/>
          <pc:sldMk cId="1430703165" sldId="338"/>
        </pc:sldMkLst>
        <pc:grpChg chg="mod">
          <ac:chgData name="Bridget Arend" userId="5be45e6a-f4c2-4315-ba09-232f7c5d2a33" providerId="ADAL" clId="{36CCB8DA-B1A0-6643-83BA-9D4C36E33186}" dt="2024-06-10T16:59:07.967" v="598" actId="962"/>
          <ac:grpSpMkLst>
            <pc:docMk/>
            <pc:sldMk cId="1430703165" sldId="338"/>
            <ac:grpSpMk id="7" creationId="{590356CB-7FC2-2607-977C-9075BF7B8445}"/>
          </ac:grpSpMkLst>
        </pc:grpChg>
        <pc:picChg chg="mod">
          <ac:chgData name="Bridget Arend" userId="5be45e6a-f4c2-4315-ba09-232f7c5d2a33" providerId="ADAL" clId="{36CCB8DA-B1A0-6643-83BA-9D4C36E33186}" dt="2024-06-10T16:59:12.548" v="599" actId="962"/>
          <ac:picMkLst>
            <pc:docMk/>
            <pc:sldMk cId="1430703165" sldId="338"/>
            <ac:picMk id="1026" creationId="{2092CB16-2758-B8BC-0CFE-0CFF769F3042}"/>
          </ac:picMkLst>
        </pc:picChg>
      </pc:sldChg>
      <pc:sldChg chg="modSp mod">
        <pc:chgData name="Bridget Arend" userId="5be45e6a-f4c2-4315-ba09-232f7c5d2a33" providerId="ADAL" clId="{36CCB8DA-B1A0-6643-83BA-9D4C36E33186}" dt="2024-06-10T16:59:35.217" v="600" actId="962"/>
        <pc:sldMkLst>
          <pc:docMk/>
          <pc:sldMk cId="1041724869" sldId="437"/>
        </pc:sldMkLst>
        <pc:picChg chg="mod">
          <ac:chgData name="Bridget Arend" userId="5be45e6a-f4c2-4315-ba09-232f7c5d2a33" providerId="ADAL" clId="{36CCB8DA-B1A0-6643-83BA-9D4C36E33186}" dt="2024-06-10T16:59:35.217" v="600" actId="962"/>
          <ac:picMkLst>
            <pc:docMk/>
            <pc:sldMk cId="1041724869" sldId="437"/>
            <ac:picMk id="3" creationId="{61577A66-CAAC-5433-3AD2-B337D7360546}"/>
          </ac:picMkLst>
        </pc:picChg>
      </pc:sldChg>
      <pc:sldChg chg="modSp mod">
        <pc:chgData name="Bridget Arend" userId="5be45e6a-f4c2-4315-ba09-232f7c5d2a33" providerId="ADAL" clId="{36CCB8DA-B1A0-6643-83BA-9D4C36E33186}" dt="2024-06-10T19:17:11.175" v="918" actId="962"/>
        <pc:sldMkLst>
          <pc:docMk/>
          <pc:sldMk cId="2075341080" sldId="439"/>
        </pc:sldMkLst>
        <pc:spChg chg="mod">
          <ac:chgData name="Bridget Arend" userId="5be45e6a-f4c2-4315-ba09-232f7c5d2a33" providerId="ADAL" clId="{36CCB8DA-B1A0-6643-83BA-9D4C36E33186}" dt="2024-06-10T17:10:04.134" v="613" actId="33553"/>
          <ac:spMkLst>
            <pc:docMk/>
            <pc:sldMk cId="2075341080" sldId="439"/>
            <ac:spMk id="8" creationId="{3DEEDF73-3C5E-9C54-0592-9EE4ED2DE12B}"/>
          </ac:spMkLst>
        </pc:spChg>
        <pc:picChg chg="mod">
          <ac:chgData name="Bridget Arend" userId="5be45e6a-f4c2-4315-ba09-232f7c5d2a33" providerId="ADAL" clId="{36CCB8DA-B1A0-6643-83BA-9D4C36E33186}" dt="2024-06-10T19:17:11.175" v="918" actId="962"/>
          <ac:picMkLst>
            <pc:docMk/>
            <pc:sldMk cId="2075341080" sldId="439"/>
            <ac:picMk id="5" creationId="{EB764286-7516-08A5-4248-ED366116B5D5}"/>
          </ac:picMkLst>
        </pc:picChg>
      </pc:sldChg>
      <pc:sldChg chg="modSp mod">
        <pc:chgData name="Bridget Arend" userId="5be45e6a-f4c2-4315-ba09-232f7c5d2a33" providerId="ADAL" clId="{36CCB8DA-B1A0-6643-83BA-9D4C36E33186}" dt="2024-06-10T16:58:42.283" v="515" actId="962"/>
        <pc:sldMkLst>
          <pc:docMk/>
          <pc:sldMk cId="3058602585" sldId="440"/>
        </pc:sldMkLst>
        <pc:picChg chg="mod">
          <ac:chgData name="Bridget Arend" userId="5be45e6a-f4c2-4315-ba09-232f7c5d2a33" providerId="ADAL" clId="{36CCB8DA-B1A0-6643-83BA-9D4C36E33186}" dt="2024-06-10T16:58:42.283" v="515" actId="962"/>
          <ac:picMkLst>
            <pc:docMk/>
            <pc:sldMk cId="3058602585" sldId="440"/>
            <ac:picMk id="6" creationId="{0B7AD7B4-DD99-D595-0018-CF68A6D3AE5B}"/>
          </ac:picMkLst>
        </pc:picChg>
        <pc:picChg chg="mod">
          <ac:chgData name="Bridget Arend" userId="5be45e6a-f4c2-4315-ba09-232f7c5d2a33" providerId="ADAL" clId="{36CCB8DA-B1A0-6643-83BA-9D4C36E33186}" dt="2024-06-10T16:58:33.713" v="467" actId="962"/>
          <ac:picMkLst>
            <pc:docMk/>
            <pc:sldMk cId="3058602585" sldId="440"/>
            <ac:picMk id="2050" creationId="{E403BBDB-38B4-51D2-FF52-03911D0D75A9}"/>
          </ac:picMkLst>
        </pc:picChg>
      </pc:sldChg>
      <pc:sldChg chg="modSp">
        <pc:chgData name="Bridget Arend" userId="5be45e6a-f4c2-4315-ba09-232f7c5d2a33" providerId="ADAL" clId="{36CCB8DA-B1A0-6643-83BA-9D4C36E33186}" dt="2024-06-10T16:58:58.038" v="597" actId="962"/>
        <pc:sldMkLst>
          <pc:docMk/>
          <pc:sldMk cId="3594874232" sldId="441"/>
        </pc:sldMkLst>
        <pc:picChg chg="mod">
          <ac:chgData name="Bridget Arend" userId="5be45e6a-f4c2-4315-ba09-232f7c5d2a33" providerId="ADAL" clId="{36CCB8DA-B1A0-6643-83BA-9D4C36E33186}" dt="2024-06-10T16:58:58.038" v="597" actId="962"/>
          <ac:picMkLst>
            <pc:docMk/>
            <pc:sldMk cId="3594874232" sldId="441"/>
            <ac:picMk id="1026" creationId="{43C0CAD7-D911-BDDA-5CD3-6675F14D9C90}"/>
          </ac:picMkLst>
        </pc:picChg>
      </pc:sldChg>
      <pc:sldChg chg="modSp mod">
        <pc:chgData name="Bridget Arend" userId="5be45e6a-f4c2-4315-ba09-232f7c5d2a33" providerId="ADAL" clId="{36CCB8DA-B1A0-6643-83BA-9D4C36E33186}" dt="2024-06-10T20:36:46.073" v="933" actId="962"/>
        <pc:sldMkLst>
          <pc:docMk/>
          <pc:sldMk cId="145135373" sldId="442"/>
        </pc:sldMkLst>
        <pc:spChg chg="mod">
          <ac:chgData name="Bridget Arend" userId="5be45e6a-f4c2-4315-ba09-232f7c5d2a33" providerId="ADAL" clId="{36CCB8DA-B1A0-6643-83BA-9D4C36E33186}" dt="2024-06-10T17:09:45.399" v="609" actId="33553"/>
          <ac:spMkLst>
            <pc:docMk/>
            <pc:sldMk cId="145135373" sldId="442"/>
            <ac:spMk id="6" creationId="{DD421B11-2948-6F5C-EC16-287F42494544}"/>
          </ac:spMkLst>
        </pc:spChg>
        <pc:picChg chg="mod">
          <ac:chgData name="Bridget Arend" userId="5be45e6a-f4c2-4315-ba09-232f7c5d2a33" providerId="ADAL" clId="{36CCB8DA-B1A0-6643-83BA-9D4C36E33186}" dt="2024-06-10T20:36:46.073" v="933" actId="962"/>
          <ac:picMkLst>
            <pc:docMk/>
            <pc:sldMk cId="145135373" sldId="442"/>
            <ac:picMk id="5" creationId="{E768C8DA-0383-C9B7-D9C2-06A3B7B4337D}"/>
          </ac:picMkLst>
        </pc:picChg>
      </pc:sldChg>
      <pc:sldChg chg="modSp mod">
        <pc:chgData name="Bridget Arend" userId="5be45e6a-f4c2-4315-ba09-232f7c5d2a33" providerId="ADAL" clId="{36CCB8DA-B1A0-6643-83BA-9D4C36E33186}" dt="2024-06-10T19:16:46.508" v="915" actId="962"/>
        <pc:sldMkLst>
          <pc:docMk/>
          <pc:sldMk cId="4235497585" sldId="443"/>
        </pc:sldMkLst>
        <pc:picChg chg="mod">
          <ac:chgData name="Bridget Arend" userId="5be45e6a-f4c2-4315-ba09-232f7c5d2a33" providerId="ADAL" clId="{36CCB8DA-B1A0-6643-83BA-9D4C36E33186}" dt="2024-06-10T19:16:46.508" v="915" actId="962"/>
          <ac:picMkLst>
            <pc:docMk/>
            <pc:sldMk cId="4235497585" sldId="443"/>
            <ac:picMk id="5" creationId="{8D6DA7D0-2D5E-13A4-2A84-3A1518E97798}"/>
          </ac:picMkLst>
        </pc:picChg>
      </pc:sldChg>
      <pc:sldChg chg="modSp mod">
        <pc:chgData name="Bridget Arend" userId="5be45e6a-f4c2-4315-ba09-232f7c5d2a33" providerId="ADAL" clId="{36CCB8DA-B1A0-6643-83BA-9D4C36E33186}" dt="2024-06-10T20:37:42.972" v="935" actId="962"/>
        <pc:sldMkLst>
          <pc:docMk/>
          <pc:sldMk cId="2116900446" sldId="445"/>
        </pc:sldMkLst>
        <pc:spChg chg="mod">
          <ac:chgData name="Bridget Arend" userId="5be45e6a-f4c2-4315-ba09-232f7c5d2a33" providerId="ADAL" clId="{36CCB8DA-B1A0-6643-83BA-9D4C36E33186}" dt="2024-06-10T17:09:49.500" v="610" actId="33553"/>
          <ac:spMkLst>
            <pc:docMk/>
            <pc:sldMk cId="2116900446" sldId="445"/>
            <ac:spMk id="5" creationId="{F02164F3-16FF-CC8C-DC55-1FFC95668B65}"/>
          </ac:spMkLst>
        </pc:spChg>
        <pc:picChg chg="mod">
          <ac:chgData name="Bridget Arend" userId="5be45e6a-f4c2-4315-ba09-232f7c5d2a33" providerId="ADAL" clId="{36CCB8DA-B1A0-6643-83BA-9D4C36E33186}" dt="2024-06-10T20:37:42.972" v="935" actId="962"/>
          <ac:picMkLst>
            <pc:docMk/>
            <pc:sldMk cId="2116900446" sldId="445"/>
            <ac:picMk id="4" creationId="{08C5734C-01F7-65B4-2DD7-036241D5021E}"/>
          </ac:picMkLst>
        </pc:picChg>
      </pc:sldChg>
      <pc:sldChg chg="modSp mod">
        <pc:chgData name="Bridget Arend" userId="5be45e6a-f4c2-4315-ba09-232f7c5d2a33" providerId="ADAL" clId="{36CCB8DA-B1A0-6643-83BA-9D4C36E33186}" dt="2024-06-10T19:16:40.151" v="914" actId="962"/>
        <pc:sldMkLst>
          <pc:docMk/>
          <pc:sldMk cId="760673793" sldId="447"/>
        </pc:sldMkLst>
        <pc:picChg chg="mod">
          <ac:chgData name="Bridget Arend" userId="5be45e6a-f4c2-4315-ba09-232f7c5d2a33" providerId="ADAL" clId="{36CCB8DA-B1A0-6643-83BA-9D4C36E33186}" dt="2024-06-10T19:16:40.151" v="914" actId="962"/>
          <ac:picMkLst>
            <pc:docMk/>
            <pc:sldMk cId="760673793" sldId="447"/>
            <ac:picMk id="5" creationId="{9ECF91F5-16BC-973F-466D-F20900BA87C0}"/>
          </ac:picMkLst>
        </pc:picChg>
      </pc:sldChg>
      <pc:sldChg chg="addSp delSp modSp mod">
        <pc:chgData name="Bridget Arend" userId="5be45e6a-f4c2-4315-ba09-232f7c5d2a33" providerId="ADAL" clId="{36CCB8DA-B1A0-6643-83BA-9D4C36E33186}" dt="2024-06-10T19:12:32.880" v="792" actId="478"/>
        <pc:sldMkLst>
          <pc:docMk/>
          <pc:sldMk cId="2052203361" sldId="448"/>
        </pc:sldMkLst>
        <pc:spChg chg="mod">
          <ac:chgData name="Bridget Arend" userId="5be45e6a-f4c2-4315-ba09-232f7c5d2a33" providerId="ADAL" clId="{36CCB8DA-B1A0-6643-83BA-9D4C36E33186}" dt="2024-06-10T17:09:42.239" v="608" actId="33553"/>
          <ac:spMkLst>
            <pc:docMk/>
            <pc:sldMk cId="2052203361" sldId="448"/>
            <ac:spMk id="5" creationId="{096A54C2-D4FB-BD4F-2889-7E374186C652}"/>
          </ac:spMkLst>
        </pc:spChg>
        <pc:spChg chg="del">
          <ac:chgData name="Bridget Arend" userId="5be45e6a-f4c2-4315-ba09-232f7c5d2a33" providerId="ADAL" clId="{36CCB8DA-B1A0-6643-83BA-9D4C36E33186}" dt="2024-06-10T19:12:14.577" v="783" actId="478"/>
          <ac:spMkLst>
            <pc:docMk/>
            <pc:sldMk cId="2052203361" sldId="448"/>
            <ac:spMk id="14" creationId="{1397429F-B09A-4755-85D6-5EF9C8EC1B1B}"/>
          </ac:spMkLst>
        </pc:spChg>
        <pc:spChg chg="del">
          <ac:chgData name="Bridget Arend" userId="5be45e6a-f4c2-4315-ba09-232f7c5d2a33" providerId="ADAL" clId="{36CCB8DA-B1A0-6643-83BA-9D4C36E33186}" dt="2024-06-10T19:12:28.334" v="789" actId="478"/>
          <ac:spMkLst>
            <pc:docMk/>
            <pc:sldMk cId="2052203361" sldId="448"/>
            <ac:spMk id="16" creationId="{342DA2D2-7E39-48E7-956A-5C5702872C5D}"/>
          </ac:spMkLst>
        </pc:spChg>
        <pc:spChg chg="del">
          <ac:chgData name="Bridget Arend" userId="5be45e6a-f4c2-4315-ba09-232f7c5d2a33" providerId="ADAL" clId="{36CCB8DA-B1A0-6643-83BA-9D4C36E33186}" dt="2024-06-10T19:12:17.948" v="784" actId="478"/>
          <ac:spMkLst>
            <pc:docMk/>
            <pc:sldMk cId="2052203361" sldId="448"/>
            <ac:spMk id="18" creationId="{7BE6F4C2-B396-47DA-9B43-7CBC55B9838C}"/>
          </ac:spMkLst>
        </pc:spChg>
        <pc:spChg chg="add del">
          <ac:chgData name="Bridget Arend" userId="5be45e6a-f4c2-4315-ba09-232f7c5d2a33" providerId="ADAL" clId="{36CCB8DA-B1A0-6643-83BA-9D4C36E33186}" dt="2024-06-10T19:12:32.880" v="792" actId="478"/>
          <ac:spMkLst>
            <pc:docMk/>
            <pc:sldMk cId="2052203361" sldId="448"/>
            <ac:spMk id="27" creationId="{87A15320-BE68-4368-9AEC-EB121AA1D0E2}"/>
          </ac:spMkLst>
        </pc:spChg>
        <pc:spChg chg="del">
          <ac:chgData name="Bridget Arend" userId="5be45e6a-f4c2-4315-ba09-232f7c5d2a33" providerId="ADAL" clId="{36CCB8DA-B1A0-6643-83BA-9D4C36E33186}" dt="2024-06-10T19:12:29.833" v="790" actId="478"/>
          <ac:spMkLst>
            <pc:docMk/>
            <pc:sldMk cId="2052203361" sldId="448"/>
            <ac:spMk id="28" creationId="{E79C0060-574D-48A1-896F-3BFA9E1D9A07}"/>
          </ac:spMkLst>
        </pc:spChg>
        <pc:spChg chg="del">
          <ac:chgData name="Bridget Arend" userId="5be45e6a-f4c2-4315-ba09-232f7c5d2a33" providerId="ADAL" clId="{36CCB8DA-B1A0-6643-83BA-9D4C36E33186}" dt="2024-06-10T19:12:26.896" v="788" actId="478"/>
          <ac:spMkLst>
            <pc:docMk/>
            <pc:sldMk cId="2052203361" sldId="448"/>
            <ac:spMk id="29" creationId="{008AB3D2-317E-4043-A5BE-6D078F589FC4}"/>
          </ac:spMkLst>
        </pc:spChg>
        <pc:spChg chg="del">
          <ac:chgData name="Bridget Arend" userId="5be45e6a-f4c2-4315-ba09-232f7c5d2a33" providerId="ADAL" clId="{36CCB8DA-B1A0-6643-83BA-9D4C36E33186}" dt="2024-06-10T19:12:25.421" v="787" actId="478"/>
          <ac:spMkLst>
            <pc:docMk/>
            <pc:sldMk cId="2052203361" sldId="448"/>
            <ac:spMk id="30" creationId="{42099893-51D2-4FDD-A8B8-99DE6A1F9C0C}"/>
          </ac:spMkLst>
        </pc:spChg>
        <pc:spChg chg="add del">
          <ac:chgData name="Bridget Arend" userId="5be45e6a-f4c2-4315-ba09-232f7c5d2a33" providerId="ADAL" clId="{36CCB8DA-B1A0-6643-83BA-9D4C36E33186}" dt="2024-06-10T19:12:21.805" v="786" actId="478"/>
          <ac:spMkLst>
            <pc:docMk/>
            <pc:sldMk cId="2052203361" sldId="448"/>
            <ac:spMk id="31" creationId="{994735CE-14A3-4759-8BDD-55844E0DA978}"/>
          </ac:spMkLst>
        </pc:spChg>
      </pc:sldChg>
      <pc:sldChg chg="modSp mod">
        <pc:chgData name="Bridget Arend" userId="5be45e6a-f4c2-4315-ba09-232f7c5d2a33" providerId="ADAL" clId="{36CCB8DA-B1A0-6643-83BA-9D4C36E33186}" dt="2024-06-10T19:17:21.724" v="920" actId="962"/>
        <pc:sldMkLst>
          <pc:docMk/>
          <pc:sldMk cId="2220959790" sldId="449"/>
        </pc:sldMkLst>
        <pc:graphicFrameChg chg="mod">
          <ac:chgData name="Bridget Arend" userId="5be45e6a-f4c2-4315-ba09-232f7c5d2a33" providerId="ADAL" clId="{36CCB8DA-B1A0-6643-83BA-9D4C36E33186}" dt="2024-06-10T17:43:14.470" v="766" actId="962"/>
          <ac:graphicFrameMkLst>
            <pc:docMk/>
            <pc:sldMk cId="2220959790" sldId="449"/>
            <ac:graphicFrameMk id="4" creationId="{3F0C1CC3-F86C-88CA-1B53-CD76DA8A531D}"/>
          </ac:graphicFrameMkLst>
        </pc:graphicFrameChg>
        <pc:graphicFrameChg chg="mod">
          <ac:chgData name="Bridget Arend" userId="5be45e6a-f4c2-4315-ba09-232f7c5d2a33" providerId="ADAL" clId="{36CCB8DA-B1A0-6643-83BA-9D4C36E33186}" dt="2024-06-10T17:43:40.462" v="770" actId="962"/>
          <ac:graphicFrameMkLst>
            <pc:docMk/>
            <pc:sldMk cId="2220959790" sldId="449"/>
            <ac:graphicFrameMk id="8" creationId="{F872812F-7908-5643-D011-9E871FB7769A}"/>
          </ac:graphicFrameMkLst>
        </pc:graphicFrameChg>
        <pc:graphicFrameChg chg="mod">
          <ac:chgData name="Bridget Arend" userId="5be45e6a-f4c2-4315-ba09-232f7c5d2a33" providerId="ADAL" clId="{36CCB8DA-B1A0-6643-83BA-9D4C36E33186}" dt="2024-06-10T17:43:25.369" v="768" actId="962"/>
          <ac:graphicFrameMkLst>
            <pc:docMk/>
            <pc:sldMk cId="2220959790" sldId="449"/>
            <ac:graphicFrameMk id="26" creationId="{004758A8-7C56-5BA3-FDDE-2C09E8D32745}"/>
          </ac:graphicFrameMkLst>
        </pc:graphicFrameChg>
        <pc:picChg chg="mod">
          <ac:chgData name="Bridget Arend" userId="5be45e6a-f4c2-4315-ba09-232f7c5d2a33" providerId="ADAL" clId="{36CCB8DA-B1A0-6643-83BA-9D4C36E33186}" dt="2024-06-10T19:17:16.625" v="919" actId="962"/>
          <ac:picMkLst>
            <pc:docMk/>
            <pc:sldMk cId="2220959790" sldId="449"/>
            <ac:picMk id="20" creationId="{002F7B30-4820-161B-5534-73931A50E3FC}"/>
          </ac:picMkLst>
        </pc:picChg>
        <pc:picChg chg="mod">
          <ac:chgData name="Bridget Arend" userId="5be45e6a-f4c2-4315-ba09-232f7c5d2a33" providerId="ADAL" clId="{36CCB8DA-B1A0-6643-83BA-9D4C36E33186}" dt="2024-06-10T19:17:21.724" v="920" actId="962"/>
          <ac:picMkLst>
            <pc:docMk/>
            <pc:sldMk cId="2220959790" sldId="449"/>
            <ac:picMk id="24" creationId="{A3F4AB28-6F04-72CA-15F4-A88BF0162728}"/>
          </ac:picMkLst>
        </pc:picChg>
      </pc:sldChg>
      <pc:sldChg chg="modSp">
        <pc:chgData name="Bridget Arend" userId="5be45e6a-f4c2-4315-ba09-232f7c5d2a33" providerId="ADAL" clId="{36CCB8DA-B1A0-6643-83BA-9D4C36E33186}" dt="2024-06-10T17:28:07.404" v="761" actId="962"/>
        <pc:sldMkLst>
          <pc:docMk/>
          <pc:sldMk cId="3799310831" sldId="450"/>
        </pc:sldMkLst>
        <pc:picChg chg="mod">
          <ac:chgData name="Bridget Arend" userId="5be45e6a-f4c2-4315-ba09-232f7c5d2a33" providerId="ADAL" clId="{36CCB8DA-B1A0-6643-83BA-9D4C36E33186}" dt="2024-06-10T17:28:05.454" v="760" actId="962"/>
          <ac:picMkLst>
            <pc:docMk/>
            <pc:sldMk cId="3799310831" sldId="450"/>
            <ac:picMk id="5" creationId="{3801B46E-61C8-92FB-E732-FEB66F3DC376}"/>
          </ac:picMkLst>
        </pc:picChg>
        <pc:picChg chg="mod">
          <ac:chgData name="Bridget Arend" userId="5be45e6a-f4c2-4315-ba09-232f7c5d2a33" providerId="ADAL" clId="{36CCB8DA-B1A0-6643-83BA-9D4C36E33186}" dt="2024-06-10T17:28:01.871" v="758" actId="962"/>
          <ac:picMkLst>
            <pc:docMk/>
            <pc:sldMk cId="3799310831" sldId="450"/>
            <ac:picMk id="7" creationId="{BAE62D6B-E06A-568C-A294-51EF1A549742}"/>
          </ac:picMkLst>
        </pc:picChg>
        <pc:picChg chg="mod">
          <ac:chgData name="Bridget Arend" userId="5be45e6a-f4c2-4315-ba09-232f7c5d2a33" providerId="ADAL" clId="{36CCB8DA-B1A0-6643-83BA-9D4C36E33186}" dt="2024-06-10T17:28:07.404" v="761" actId="962"/>
          <ac:picMkLst>
            <pc:docMk/>
            <pc:sldMk cId="3799310831" sldId="450"/>
            <ac:picMk id="9" creationId="{996B73FD-A840-5153-E94E-4DF816948CF3}"/>
          </ac:picMkLst>
        </pc:picChg>
        <pc:picChg chg="mod">
          <ac:chgData name="Bridget Arend" userId="5be45e6a-f4c2-4315-ba09-232f7c5d2a33" providerId="ADAL" clId="{36CCB8DA-B1A0-6643-83BA-9D4C36E33186}" dt="2024-06-10T17:28:03.871" v="759" actId="962"/>
          <ac:picMkLst>
            <pc:docMk/>
            <pc:sldMk cId="3799310831" sldId="450"/>
            <ac:picMk id="11" creationId="{E2A62182-E1CF-0ABA-6AA4-922479E60043}"/>
          </ac:picMkLst>
        </pc:picChg>
      </pc:sldChg>
    </pc:docChg>
  </pc:docChgLst>
</pc:chgInfo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D4E6D-5E17-41AD-B8DB-1750652C30D1}" type="doc">
      <dgm:prSet loTypeId="urn:microsoft.com/office/officeart/2005/8/layout/vProcess5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BD6FD4E-66DF-4997-86A3-F5F1FC093AD2}">
      <dgm:prSet/>
      <dgm:spPr/>
      <dgm:t>
        <a:bodyPr/>
        <a:lstStyle/>
        <a:p>
          <a:r>
            <a:rPr lang="en-US" b="0" i="0" dirty="0"/>
            <a:t>Applications accepted throughout the year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Applications accepted throughout the year, "/>
        </a:ext>
      </dgm:extLst>
    </dgm:pt>
    <dgm:pt modelId="{738E4B95-B959-4311-A79B-172B77F34817}" type="parTrans" cxnId="{B234A12B-F01B-499A-81EF-DFB550535F16}">
      <dgm:prSet/>
      <dgm:spPr/>
      <dgm:t>
        <a:bodyPr/>
        <a:lstStyle/>
        <a:p>
          <a:endParaRPr lang="en-US"/>
        </a:p>
      </dgm:t>
    </dgm:pt>
    <dgm:pt modelId="{D87E624C-F319-4CB5-9BEF-F69D56FDB360}" type="sibTrans" cxnId="{B234A12B-F01B-499A-81EF-DFB550535F16}">
      <dgm:prSet/>
      <dgm:spPr/>
      <dgm:t>
        <a:bodyPr/>
        <a:lstStyle/>
        <a:p>
          <a:endParaRPr lang="en-US"/>
        </a:p>
      </dgm:t>
    </dgm:pt>
    <dgm:pt modelId="{50BE49DA-6E1E-4583-9896-8546089E6EFF}">
      <dgm:prSet/>
      <dgm:spPr/>
      <dgm:t>
        <a:bodyPr/>
        <a:lstStyle/>
        <a:p>
          <a:r>
            <a:rPr lang="en-US" b="0" i="0" dirty="0"/>
            <a:t>Fill out an application on the CTLD website!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fill out an application on the CTLD website"/>
        </a:ext>
      </dgm:extLst>
    </dgm:pt>
    <dgm:pt modelId="{7339A49D-A818-4F1F-85F4-245E6283ED5B}" type="parTrans" cxnId="{548CE745-B1CC-4132-89F5-145FC8A6A144}">
      <dgm:prSet/>
      <dgm:spPr/>
      <dgm:t>
        <a:bodyPr/>
        <a:lstStyle/>
        <a:p>
          <a:endParaRPr lang="en-US"/>
        </a:p>
      </dgm:t>
    </dgm:pt>
    <dgm:pt modelId="{F1BE118F-7DAC-403A-966D-9C494EFE841B}" type="sibTrans" cxnId="{548CE745-B1CC-4132-89F5-145FC8A6A144}">
      <dgm:prSet/>
      <dgm:spPr/>
      <dgm:t>
        <a:bodyPr/>
        <a:lstStyle/>
        <a:p>
          <a:endParaRPr lang="en-US"/>
        </a:p>
      </dgm:t>
    </dgm:pt>
    <dgm:pt modelId="{DA3108D3-01BC-1440-B7A2-C4E295A5A96C}" type="pres">
      <dgm:prSet presAssocID="{DFFD4E6D-5E17-41AD-B8DB-1750652C30D1}" presName="outerComposite" presStyleCnt="0">
        <dgm:presLayoutVars>
          <dgm:chMax val="5"/>
          <dgm:dir/>
          <dgm:resizeHandles val="exact"/>
        </dgm:presLayoutVars>
      </dgm:prSet>
      <dgm:spPr/>
    </dgm:pt>
    <dgm:pt modelId="{AF9DCE17-6E2C-3044-B144-87DF1040C8DA}" type="pres">
      <dgm:prSet presAssocID="{DFFD4E6D-5E17-41AD-B8DB-1750652C30D1}" presName="dummyMaxCanvas" presStyleCnt="0">
        <dgm:presLayoutVars/>
      </dgm:prSet>
      <dgm:spPr/>
    </dgm:pt>
    <dgm:pt modelId="{4BE07D52-A091-3240-ADA0-287B4C0237CC}" type="pres">
      <dgm:prSet presAssocID="{DFFD4E6D-5E17-41AD-B8DB-1750652C30D1}" presName="TwoNodes_1" presStyleLbl="node1" presStyleIdx="0" presStyleCnt="2">
        <dgm:presLayoutVars>
          <dgm:bulletEnabled val="1"/>
        </dgm:presLayoutVars>
      </dgm:prSet>
      <dgm:spPr/>
    </dgm:pt>
    <dgm:pt modelId="{F99A9AB0-B70B-5146-839B-6B9FAB7AF49F}" type="pres">
      <dgm:prSet presAssocID="{DFFD4E6D-5E17-41AD-B8DB-1750652C30D1}" presName="TwoNodes_2" presStyleLbl="node1" presStyleIdx="1" presStyleCnt="2">
        <dgm:presLayoutVars>
          <dgm:bulletEnabled val="1"/>
        </dgm:presLayoutVars>
      </dgm:prSet>
      <dgm:spPr/>
    </dgm:pt>
    <dgm:pt modelId="{F28A968E-132D-B641-ACBE-B19CDEA340DB}" type="pres">
      <dgm:prSet presAssocID="{DFFD4E6D-5E17-41AD-B8DB-1750652C30D1}" presName="TwoConn_1-2" presStyleLbl="fgAccFollowNode1" presStyleIdx="0" presStyleCnt="1">
        <dgm:presLayoutVars>
          <dgm:bulletEnabled val="1"/>
        </dgm:presLayoutVars>
      </dgm:prSet>
      <dgm:spPr/>
    </dgm:pt>
    <dgm:pt modelId="{EBADA11A-BA82-E44F-BEDE-C8F335CB1B50}" type="pres">
      <dgm:prSet presAssocID="{DFFD4E6D-5E17-41AD-B8DB-1750652C30D1}" presName="TwoNodes_1_text" presStyleLbl="node1" presStyleIdx="1" presStyleCnt="2">
        <dgm:presLayoutVars>
          <dgm:bulletEnabled val="1"/>
        </dgm:presLayoutVars>
      </dgm:prSet>
      <dgm:spPr/>
    </dgm:pt>
    <dgm:pt modelId="{B00C4BC3-6C1D-E640-A5A8-5C2514BCB7AE}" type="pres">
      <dgm:prSet presAssocID="{DFFD4E6D-5E17-41AD-B8DB-1750652C30D1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B234A12B-F01B-499A-81EF-DFB550535F16}" srcId="{DFFD4E6D-5E17-41AD-B8DB-1750652C30D1}" destId="{CBD6FD4E-66DF-4997-86A3-F5F1FC093AD2}" srcOrd="0" destOrd="0" parTransId="{738E4B95-B959-4311-A79B-172B77F34817}" sibTransId="{D87E624C-F319-4CB5-9BEF-F69D56FDB360}"/>
    <dgm:cxn modelId="{548CE745-B1CC-4132-89F5-145FC8A6A144}" srcId="{DFFD4E6D-5E17-41AD-B8DB-1750652C30D1}" destId="{50BE49DA-6E1E-4583-9896-8546089E6EFF}" srcOrd="1" destOrd="0" parTransId="{7339A49D-A818-4F1F-85F4-245E6283ED5B}" sibTransId="{F1BE118F-7DAC-403A-966D-9C494EFE841B}"/>
    <dgm:cxn modelId="{A976634B-90FD-374E-9DA4-0A4EEA553E03}" type="presOf" srcId="{DFFD4E6D-5E17-41AD-B8DB-1750652C30D1}" destId="{DA3108D3-01BC-1440-B7A2-C4E295A5A96C}" srcOrd="0" destOrd="0" presId="urn:microsoft.com/office/officeart/2005/8/layout/vProcess5"/>
    <dgm:cxn modelId="{05C8D061-33F7-6644-951E-CBD8CB8250BD}" type="presOf" srcId="{50BE49DA-6E1E-4583-9896-8546089E6EFF}" destId="{B00C4BC3-6C1D-E640-A5A8-5C2514BCB7AE}" srcOrd="1" destOrd="0" presId="urn:microsoft.com/office/officeart/2005/8/layout/vProcess5"/>
    <dgm:cxn modelId="{61CBA383-3EFC-D341-9B90-D9A8B2A922FA}" type="presOf" srcId="{D87E624C-F319-4CB5-9BEF-F69D56FDB360}" destId="{F28A968E-132D-B641-ACBE-B19CDEA340DB}" srcOrd="0" destOrd="0" presId="urn:microsoft.com/office/officeart/2005/8/layout/vProcess5"/>
    <dgm:cxn modelId="{CB3E89A8-C7C2-834C-B17D-F626B2A90E8D}" type="presOf" srcId="{50BE49DA-6E1E-4583-9896-8546089E6EFF}" destId="{F99A9AB0-B70B-5146-839B-6B9FAB7AF49F}" srcOrd="0" destOrd="0" presId="urn:microsoft.com/office/officeart/2005/8/layout/vProcess5"/>
    <dgm:cxn modelId="{4FFF74AA-7E13-4448-AA6B-F0CD9FBD0D30}" type="presOf" srcId="{CBD6FD4E-66DF-4997-86A3-F5F1FC093AD2}" destId="{EBADA11A-BA82-E44F-BEDE-C8F335CB1B50}" srcOrd="1" destOrd="0" presId="urn:microsoft.com/office/officeart/2005/8/layout/vProcess5"/>
    <dgm:cxn modelId="{9DCEDCBB-73BD-8949-8E8C-97F423BF1FD1}" type="presOf" srcId="{CBD6FD4E-66DF-4997-86A3-F5F1FC093AD2}" destId="{4BE07D52-A091-3240-ADA0-287B4C0237CC}" srcOrd="0" destOrd="0" presId="urn:microsoft.com/office/officeart/2005/8/layout/vProcess5"/>
    <dgm:cxn modelId="{C114F51E-2BE6-794A-81BF-DCC744D92BDD}" type="presParOf" srcId="{DA3108D3-01BC-1440-B7A2-C4E295A5A96C}" destId="{AF9DCE17-6E2C-3044-B144-87DF1040C8DA}" srcOrd="0" destOrd="0" presId="urn:microsoft.com/office/officeart/2005/8/layout/vProcess5"/>
    <dgm:cxn modelId="{36E6C005-1D5E-CE48-8293-8E1AF65481D1}" type="presParOf" srcId="{DA3108D3-01BC-1440-B7A2-C4E295A5A96C}" destId="{4BE07D52-A091-3240-ADA0-287B4C0237CC}" srcOrd="1" destOrd="0" presId="urn:microsoft.com/office/officeart/2005/8/layout/vProcess5"/>
    <dgm:cxn modelId="{6FA41C69-858B-C54A-B970-D345864392AC}" type="presParOf" srcId="{DA3108D3-01BC-1440-B7A2-C4E295A5A96C}" destId="{F99A9AB0-B70B-5146-839B-6B9FAB7AF49F}" srcOrd="2" destOrd="0" presId="urn:microsoft.com/office/officeart/2005/8/layout/vProcess5"/>
    <dgm:cxn modelId="{4439E623-503B-C949-82DE-60A903311767}" type="presParOf" srcId="{DA3108D3-01BC-1440-B7A2-C4E295A5A96C}" destId="{F28A968E-132D-B641-ACBE-B19CDEA340DB}" srcOrd="3" destOrd="0" presId="urn:microsoft.com/office/officeart/2005/8/layout/vProcess5"/>
    <dgm:cxn modelId="{81BDC81C-0C8E-184F-801B-1305FAAF918C}" type="presParOf" srcId="{DA3108D3-01BC-1440-B7A2-C4E295A5A96C}" destId="{EBADA11A-BA82-E44F-BEDE-C8F335CB1B50}" srcOrd="4" destOrd="0" presId="urn:microsoft.com/office/officeart/2005/8/layout/vProcess5"/>
    <dgm:cxn modelId="{956B8256-4E15-5F4C-860C-75BF868EF22C}" type="presParOf" srcId="{DA3108D3-01BC-1440-B7A2-C4E295A5A96C}" destId="{B00C4BC3-6C1D-E640-A5A8-5C2514BCB7AE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FD4E6D-5E17-41AD-B8DB-1750652C30D1}" type="doc">
      <dgm:prSet loTypeId="urn:microsoft.com/office/officeart/2005/8/layout/vProcess5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BD6FD4E-66DF-4997-86A3-F5F1FC093AD2}">
      <dgm:prSet/>
      <dgm:spPr/>
      <dgm:t>
        <a:bodyPr/>
        <a:lstStyle/>
        <a:p>
          <a:r>
            <a:rPr lang="en-US" b="0" i="0" dirty="0"/>
            <a:t>Applications accepted throughout the year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Applications accepted throughout the year&#13;&#10;"/>
        </a:ext>
      </dgm:extLst>
    </dgm:pt>
    <dgm:pt modelId="{738E4B95-B959-4311-A79B-172B77F34817}" type="parTrans" cxnId="{B234A12B-F01B-499A-81EF-DFB550535F16}">
      <dgm:prSet/>
      <dgm:spPr/>
      <dgm:t>
        <a:bodyPr/>
        <a:lstStyle/>
        <a:p>
          <a:endParaRPr lang="en-US"/>
        </a:p>
      </dgm:t>
    </dgm:pt>
    <dgm:pt modelId="{D87E624C-F319-4CB5-9BEF-F69D56FDB360}" type="sibTrans" cxnId="{B234A12B-F01B-499A-81EF-DFB550535F16}">
      <dgm:prSet/>
      <dgm:spPr/>
      <dgm:t>
        <a:bodyPr/>
        <a:lstStyle/>
        <a:p>
          <a:endParaRPr lang="en-US"/>
        </a:p>
      </dgm:t>
    </dgm:pt>
    <dgm:pt modelId="{50BE49DA-6E1E-4583-9896-8546089E6EFF}">
      <dgm:prSet/>
      <dgm:spPr/>
      <dgm:t>
        <a:bodyPr/>
        <a:lstStyle/>
        <a:p>
          <a:r>
            <a:rPr lang="en-US" b="0" i="0" dirty="0"/>
            <a:t>Fill out an application on the CTLD website!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Fill out an application on the CTLD website!&#13;&#10;"/>
        </a:ext>
      </dgm:extLst>
    </dgm:pt>
    <dgm:pt modelId="{7339A49D-A818-4F1F-85F4-245E6283ED5B}" type="parTrans" cxnId="{548CE745-B1CC-4132-89F5-145FC8A6A144}">
      <dgm:prSet/>
      <dgm:spPr/>
      <dgm:t>
        <a:bodyPr/>
        <a:lstStyle/>
        <a:p>
          <a:endParaRPr lang="en-US"/>
        </a:p>
      </dgm:t>
    </dgm:pt>
    <dgm:pt modelId="{F1BE118F-7DAC-403A-966D-9C494EFE841B}" type="sibTrans" cxnId="{548CE745-B1CC-4132-89F5-145FC8A6A144}">
      <dgm:prSet/>
      <dgm:spPr/>
      <dgm:t>
        <a:bodyPr/>
        <a:lstStyle/>
        <a:p>
          <a:endParaRPr lang="en-US"/>
        </a:p>
      </dgm:t>
    </dgm:pt>
    <dgm:pt modelId="{DA3108D3-01BC-1440-B7A2-C4E295A5A96C}" type="pres">
      <dgm:prSet presAssocID="{DFFD4E6D-5E17-41AD-B8DB-1750652C30D1}" presName="outerComposite" presStyleCnt="0">
        <dgm:presLayoutVars>
          <dgm:chMax val="5"/>
          <dgm:dir/>
          <dgm:resizeHandles val="exact"/>
        </dgm:presLayoutVars>
      </dgm:prSet>
      <dgm:spPr/>
    </dgm:pt>
    <dgm:pt modelId="{AF9DCE17-6E2C-3044-B144-87DF1040C8DA}" type="pres">
      <dgm:prSet presAssocID="{DFFD4E6D-5E17-41AD-B8DB-1750652C30D1}" presName="dummyMaxCanvas" presStyleCnt="0">
        <dgm:presLayoutVars/>
      </dgm:prSet>
      <dgm:spPr/>
    </dgm:pt>
    <dgm:pt modelId="{4BE07D52-A091-3240-ADA0-287B4C0237CC}" type="pres">
      <dgm:prSet presAssocID="{DFFD4E6D-5E17-41AD-B8DB-1750652C30D1}" presName="TwoNodes_1" presStyleLbl="node1" presStyleIdx="0" presStyleCnt="2">
        <dgm:presLayoutVars>
          <dgm:bulletEnabled val="1"/>
        </dgm:presLayoutVars>
      </dgm:prSet>
      <dgm:spPr/>
    </dgm:pt>
    <dgm:pt modelId="{F99A9AB0-B70B-5146-839B-6B9FAB7AF49F}" type="pres">
      <dgm:prSet presAssocID="{DFFD4E6D-5E17-41AD-B8DB-1750652C30D1}" presName="TwoNodes_2" presStyleLbl="node1" presStyleIdx="1" presStyleCnt="2">
        <dgm:presLayoutVars>
          <dgm:bulletEnabled val="1"/>
        </dgm:presLayoutVars>
      </dgm:prSet>
      <dgm:spPr/>
    </dgm:pt>
    <dgm:pt modelId="{F28A968E-132D-B641-ACBE-B19CDEA340DB}" type="pres">
      <dgm:prSet presAssocID="{DFFD4E6D-5E17-41AD-B8DB-1750652C30D1}" presName="TwoConn_1-2" presStyleLbl="fgAccFollowNode1" presStyleIdx="0" presStyleCnt="1">
        <dgm:presLayoutVars>
          <dgm:bulletEnabled val="1"/>
        </dgm:presLayoutVars>
      </dgm:prSet>
      <dgm:spPr/>
    </dgm:pt>
    <dgm:pt modelId="{EBADA11A-BA82-E44F-BEDE-C8F335CB1B50}" type="pres">
      <dgm:prSet presAssocID="{DFFD4E6D-5E17-41AD-B8DB-1750652C30D1}" presName="TwoNodes_1_text" presStyleLbl="node1" presStyleIdx="1" presStyleCnt="2">
        <dgm:presLayoutVars>
          <dgm:bulletEnabled val="1"/>
        </dgm:presLayoutVars>
      </dgm:prSet>
      <dgm:spPr/>
    </dgm:pt>
    <dgm:pt modelId="{B00C4BC3-6C1D-E640-A5A8-5C2514BCB7AE}" type="pres">
      <dgm:prSet presAssocID="{DFFD4E6D-5E17-41AD-B8DB-1750652C30D1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B234A12B-F01B-499A-81EF-DFB550535F16}" srcId="{DFFD4E6D-5E17-41AD-B8DB-1750652C30D1}" destId="{CBD6FD4E-66DF-4997-86A3-F5F1FC093AD2}" srcOrd="0" destOrd="0" parTransId="{738E4B95-B959-4311-A79B-172B77F34817}" sibTransId="{D87E624C-F319-4CB5-9BEF-F69D56FDB360}"/>
    <dgm:cxn modelId="{548CE745-B1CC-4132-89F5-145FC8A6A144}" srcId="{DFFD4E6D-5E17-41AD-B8DB-1750652C30D1}" destId="{50BE49DA-6E1E-4583-9896-8546089E6EFF}" srcOrd="1" destOrd="0" parTransId="{7339A49D-A818-4F1F-85F4-245E6283ED5B}" sibTransId="{F1BE118F-7DAC-403A-966D-9C494EFE841B}"/>
    <dgm:cxn modelId="{A976634B-90FD-374E-9DA4-0A4EEA553E03}" type="presOf" srcId="{DFFD4E6D-5E17-41AD-B8DB-1750652C30D1}" destId="{DA3108D3-01BC-1440-B7A2-C4E295A5A96C}" srcOrd="0" destOrd="0" presId="urn:microsoft.com/office/officeart/2005/8/layout/vProcess5"/>
    <dgm:cxn modelId="{05C8D061-33F7-6644-951E-CBD8CB8250BD}" type="presOf" srcId="{50BE49DA-6E1E-4583-9896-8546089E6EFF}" destId="{B00C4BC3-6C1D-E640-A5A8-5C2514BCB7AE}" srcOrd="1" destOrd="0" presId="urn:microsoft.com/office/officeart/2005/8/layout/vProcess5"/>
    <dgm:cxn modelId="{61CBA383-3EFC-D341-9B90-D9A8B2A922FA}" type="presOf" srcId="{D87E624C-F319-4CB5-9BEF-F69D56FDB360}" destId="{F28A968E-132D-B641-ACBE-B19CDEA340DB}" srcOrd="0" destOrd="0" presId="urn:microsoft.com/office/officeart/2005/8/layout/vProcess5"/>
    <dgm:cxn modelId="{CB3E89A8-C7C2-834C-B17D-F626B2A90E8D}" type="presOf" srcId="{50BE49DA-6E1E-4583-9896-8546089E6EFF}" destId="{F99A9AB0-B70B-5146-839B-6B9FAB7AF49F}" srcOrd="0" destOrd="0" presId="urn:microsoft.com/office/officeart/2005/8/layout/vProcess5"/>
    <dgm:cxn modelId="{4FFF74AA-7E13-4448-AA6B-F0CD9FBD0D30}" type="presOf" srcId="{CBD6FD4E-66DF-4997-86A3-F5F1FC093AD2}" destId="{EBADA11A-BA82-E44F-BEDE-C8F335CB1B50}" srcOrd="1" destOrd="0" presId="urn:microsoft.com/office/officeart/2005/8/layout/vProcess5"/>
    <dgm:cxn modelId="{9DCEDCBB-73BD-8949-8E8C-97F423BF1FD1}" type="presOf" srcId="{CBD6FD4E-66DF-4997-86A3-F5F1FC093AD2}" destId="{4BE07D52-A091-3240-ADA0-287B4C0237CC}" srcOrd="0" destOrd="0" presId="urn:microsoft.com/office/officeart/2005/8/layout/vProcess5"/>
    <dgm:cxn modelId="{C114F51E-2BE6-794A-81BF-DCC744D92BDD}" type="presParOf" srcId="{DA3108D3-01BC-1440-B7A2-C4E295A5A96C}" destId="{AF9DCE17-6E2C-3044-B144-87DF1040C8DA}" srcOrd="0" destOrd="0" presId="urn:microsoft.com/office/officeart/2005/8/layout/vProcess5"/>
    <dgm:cxn modelId="{36E6C005-1D5E-CE48-8293-8E1AF65481D1}" type="presParOf" srcId="{DA3108D3-01BC-1440-B7A2-C4E295A5A96C}" destId="{4BE07D52-A091-3240-ADA0-287B4C0237CC}" srcOrd="1" destOrd="0" presId="urn:microsoft.com/office/officeart/2005/8/layout/vProcess5"/>
    <dgm:cxn modelId="{6FA41C69-858B-C54A-B970-D345864392AC}" type="presParOf" srcId="{DA3108D3-01BC-1440-B7A2-C4E295A5A96C}" destId="{F99A9AB0-B70B-5146-839B-6B9FAB7AF49F}" srcOrd="2" destOrd="0" presId="urn:microsoft.com/office/officeart/2005/8/layout/vProcess5"/>
    <dgm:cxn modelId="{4439E623-503B-C949-82DE-60A903311767}" type="presParOf" srcId="{DA3108D3-01BC-1440-B7A2-C4E295A5A96C}" destId="{F28A968E-132D-B641-ACBE-B19CDEA340DB}" srcOrd="3" destOrd="0" presId="urn:microsoft.com/office/officeart/2005/8/layout/vProcess5"/>
    <dgm:cxn modelId="{81BDC81C-0C8E-184F-801B-1305FAAF918C}" type="presParOf" srcId="{DA3108D3-01BC-1440-B7A2-C4E295A5A96C}" destId="{EBADA11A-BA82-E44F-BEDE-C8F335CB1B50}" srcOrd="4" destOrd="0" presId="urn:microsoft.com/office/officeart/2005/8/layout/vProcess5"/>
    <dgm:cxn modelId="{956B8256-4E15-5F4C-860C-75BF868EF22C}" type="presParOf" srcId="{DA3108D3-01BC-1440-B7A2-C4E295A5A96C}" destId="{B00C4BC3-6C1D-E640-A5A8-5C2514BCB7AE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FFD4E6D-5E17-41AD-B8DB-1750652C30D1}" type="doc">
      <dgm:prSet loTypeId="urn:microsoft.com/office/officeart/2005/8/layout/vProcess5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BD6FD4E-66DF-4997-86A3-F5F1FC093AD2}">
      <dgm:prSet/>
      <dgm:spPr/>
      <dgm:t>
        <a:bodyPr/>
        <a:lstStyle/>
        <a:p>
          <a:r>
            <a:rPr lang="en-US" b="0" i="0"/>
            <a:t>Applications accepted throughout the year</a:t>
          </a:r>
          <a:endParaRPr lang="en-US"/>
        </a:p>
      </dgm:t>
    </dgm:pt>
    <dgm:pt modelId="{738E4B95-B959-4311-A79B-172B77F34817}" type="parTrans" cxnId="{B234A12B-F01B-499A-81EF-DFB550535F16}">
      <dgm:prSet/>
      <dgm:spPr/>
      <dgm:t>
        <a:bodyPr/>
        <a:lstStyle/>
        <a:p>
          <a:endParaRPr lang="en-US"/>
        </a:p>
      </dgm:t>
    </dgm:pt>
    <dgm:pt modelId="{D87E624C-F319-4CB5-9BEF-F69D56FDB360}" type="sibTrans" cxnId="{B234A12B-F01B-499A-81EF-DFB550535F16}">
      <dgm:prSet/>
      <dgm:spPr/>
      <dgm:t>
        <a:bodyPr/>
        <a:lstStyle/>
        <a:p>
          <a:endParaRPr lang="en-US"/>
        </a:p>
      </dgm:t>
    </dgm:pt>
    <dgm:pt modelId="{50BE49DA-6E1E-4583-9896-8546089E6EFF}">
      <dgm:prSet/>
      <dgm:spPr/>
      <dgm:t>
        <a:bodyPr/>
        <a:lstStyle/>
        <a:p>
          <a:r>
            <a:rPr lang="en-US" b="0" i="0" dirty="0"/>
            <a:t>Fill out an application on the CTLD website!</a:t>
          </a:r>
          <a:endParaRPr lang="en-US" dirty="0"/>
        </a:p>
      </dgm:t>
    </dgm:pt>
    <dgm:pt modelId="{7339A49D-A818-4F1F-85F4-245E6283ED5B}" type="parTrans" cxnId="{548CE745-B1CC-4132-89F5-145FC8A6A144}">
      <dgm:prSet/>
      <dgm:spPr/>
      <dgm:t>
        <a:bodyPr/>
        <a:lstStyle/>
        <a:p>
          <a:endParaRPr lang="en-US"/>
        </a:p>
      </dgm:t>
    </dgm:pt>
    <dgm:pt modelId="{F1BE118F-7DAC-403A-966D-9C494EFE841B}" type="sibTrans" cxnId="{548CE745-B1CC-4132-89F5-145FC8A6A144}">
      <dgm:prSet/>
      <dgm:spPr/>
      <dgm:t>
        <a:bodyPr/>
        <a:lstStyle/>
        <a:p>
          <a:endParaRPr lang="en-US"/>
        </a:p>
      </dgm:t>
    </dgm:pt>
    <dgm:pt modelId="{DA3108D3-01BC-1440-B7A2-C4E295A5A96C}" type="pres">
      <dgm:prSet presAssocID="{DFFD4E6D-5E17-41AD-B8DB-1750652C30D1}" presName="outerComposite" presStyleCnt="0">
        <dgm:presLayoutVars>
          <dgm:chMax val="5"/>
          <dgm:dir/>
          <dgm:resizeHandles val="exact"/>
        </dgm:presLayoutVars>
      </dgm:prSet>
      <dgm:spPr/>
    </dgm:pt>
    <dgm:pt modelId="{AF9DCE17-6E2C-3044-B144-87DF1040C8DA}" type="pres">
      <dgm:prSet presAssocID="{DFFD4E6D-5E17-41AD-B8DB-1750652C30D1}" presName="dummyMaxCanvas" presStyleCnt="0">
        <dgm:presLayoutVars/>
      </dgm:prSet>
      <dgm:spPr/>
    </dgm:pt>
    <dgm:pt modelId="{4BE07D52-A091-3240-ADA0-287B4C0237CC}" type="pres">
      <dgm:prSet presAssocID="{DFFD4E6D-5E17-41AD-B8DB-1750652C30D1}" presName="TwoNodes_1" presStyleLbl="node1" presStyleIdx="0" presStyleCnt="2">
        <dgm:presLayoutVars>
          <dgm:bulletEnabled val="1"/>
        </dgm:presLayoutVars>
      </dgm:prSet>
      <dgm:spPr/>
    </dgm:pt>
    <dgm:pt modelId="{F99A9AB0-B70B-5146-839B-6B9FAB7AF49F}" type="pres">
      <dgm:prSet presAssocID="{DFFD4E6D-5E17-41AD-B8DB-1750652C30D1}" presName="TwoNodes_2" presStyleLbl="node1" presStyleIdx="1" presStyleCnt="2">
        <dgm:presLayoutVars>
          <dgm:bulletEnabled val="1"/>
        </dgm:presLayoutVars>
      </dgm:prSet>
      <dgm:spPr/>
    </dgm:pt>
    <dgm:pt modelId="{F28A968E-132D-B641-ACBE-B19CDEA340DB}" type="pres">
      <dgm:prSet presAssocID="{DFFD4E6D-5E17-41AD-B8DB-1750652C30D1}" presName="TwoConn_1-2" presStyleLbl="fgAccFollowNode1" presStyleIdx="0" presStyleCnt="1">
        <dgm:presLayoutVars>
          <dgm:bulletEnabled val="1"/>
        </dgm:presLayoutVars>
      </dgm:prSet>
      <dgm:spPr/>
    </dgm:pt>
    <dgm:pt modelId="{EBADA11A-BA82-E44F-BEDE-C8F335CB1B50}" type="pres">
      <dgm:prSet presAssocID="{DFFD4E6D-5E17-41AD-B8DB-1750652C30D1}" presName="TwoNodes_1_text" presStyleLbl="node1" presStyleIdx="1" presStyleCnt="2">
        <dgm:presLayoutVars>
          <dgm:bulletEnabled val="1"/>
        </dgm:presLayoutVars>
      </dgm:prSet>
      <dgm:spPr/>
    </dgm:pt>
    <dgm:pt modelId="{B00C4BC3-6C1D-E640-A5A8-5C2514BCB7AE}" type="pres">
      <dgm:prSet presAssocID="{DFFD4E6D-5E17-41AD-B8DB-1750652C30D1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B234A12B-F01B-499A-81EF-DFB550535F16}" srcId="{DFFD4E6D-5E17-41AD-B8DB-1750652C30D1}" destId="{CBD6FD4E-66DF-4997-86A3-F5F1FC093AD2}" srcOrd="0" destOrd="0" parTransId="{738E4B95-B959-4311-A79B-172B77F34817}" sibTransId="{D87E624C-F319-4CB5-9BEF-F69D56FDB360}"/>
    <dgm:cxn modelId="{548CE745-B1CC-4132-89F5-145FC8A6A144}" srcId="{DFFD4E6D-5E17-41AD-B8DB-1750652C30D1}" destId="{50BE49DA-6E1E-4583-9896-8546089E6EFF}" srcOrd="1" destOrd="0" parTransId="{7339A49D-A818-4F1F-85F4-245E6283ED5B}" sibTransId="{F1BE118F-7DAC-403A-966D-9C494EFE841B}"/>
    <dgm:cxn modelId="{A976634B-90FD-374E-9DA4-0A4EEA553E03}" type="presOf" srcId="{DFFD4E6D-5E17-41AD-B8DB-1750652C30D1}" destId="{DA3108D3-01BC-1440-B7A2-C4E295A5A96C}" srcOrd="0" destOrd="0" presId="urn:microsoft.com/office/officeart/2005/8/layout/vProcess5"/>
    <dgm:cxn modelId="{05C8D061-33F7-6644-951E-CBD8CB8250BD}" type="presOf" srcId="{50BE49DA-6E1E-4583-9896-8546089E6EFF}" destId="{B00C4BC3-6C1D-E640-A5A8-5C2514BCB7AE}" srcOrd="1" destOrd="0" presId="urn:microsoft.com/office/officeart/2005/8/layout/vProcess5"/>
    <dgm:cxn modelId="{61CBA383-3EFC-D341-9B90-D9A8B2A922FA}" type="presOf" srcId="{D87E624C-F319-4CB5-9BEF-F69D56FDB360}" destId="{F28A968E-132D-B641-ACBE-B19CDEA340DB}" srcOrd="0" destOrd="0" presId="urn:microsoft.com/office/officeart/2005/8/layout/vProcess5"/>
    <dgm:cxn modelId="{CB3E89A8-C7C2-834C-B17D-F626B2A90E8D}" type="presOf" srcId="{50BE49DA-6E1E-4583-9896-8546089E6EFF}" destId="{F99A9AB0-B70B-5146-839B-6B9FAB7AF49F}" srcOrd="0" destOrd="0" presId="urn:microsoft.com/office/officeart/2005/8/layout/vProcess5"/>
    <dgm:cxn modelId="{4FFF74AA-7E13-4448-AA6B-F0CD9FBD0D30}" type="presOf" srcId="{CBD6FD4E-66DF-4997-86A3-F5F1FC093AD2}" destId="{EBADA11A-BA82-E44F-BEDE-C8F335CB1B50}" srcOrd="1" destOrd="0" presId="urn:microsoft.com/office/officeart/2005/8/layout/vProcess5"/>
    <dgm:cxn modelId="{9DCEDCBB-73BD-8949-8E8C-97F423BF1FD1}" type="presOf" srcId="{CBD6FD4E-66DF-4997-86A3-F5F1FC093AD2}" destId="{4BE07D52-A091-3240-ADA0-287B4C0237CC}" srcOrd="0" destOrd="0" presId="urn:microsoft.com/office/officeart/2005/8/layout/vProcess5"/>
    <dgm:cxn modelId="{C114F51E-2BE6-794A-81BF-DCC744D92BDD}" type="presParOf" srcId="{DA3108D3-01BC-1440-B7A2-C4E295A5A96C}" destId="{AF9DCE17-6E2C-3044-B144-87DF1040C8DA}" srcOrd="0" destOrd="0" presId="urn:microsoft.com/office/officeart/2005/8/layout/vProcess5"/>
    <dgm:cxn modelId="{36E6C005-1D5E-CE48-8293-8E1AF65481D1}" type="presParOf" srcId="{DA3108D3-01BC-1440-B7A2-C4E295A5A96C}" destId="{4BE07D52-A091-3240-ADA0-287B4C0237CC}" srcOrd="1" destOrd="0" presId="urn:microsoft.com/office/officeart/2005/8/layout/vProcess5"/>
    <dgm:cxn modelId="{6FA41C69-858B-C54A-B970-D345864392AC}" type="presParOf" srcId="{DA3108D3-01BC-1440-B7A2-C4E295A5A96C}" destId="{F99A9AB0-B70B-5146-839B-6B9FAB7AF49F}" srcOrd="2" destOrd="0" presId="urn:microsoft.com/office/officeart/2005/8/layout/vProcess5"/>
    <dgm:cxn modelId="{4439E623-503B-C949-82DE-60A903311767}" type="presParOf" srcId="{DA3108D3-01BC-1440-B7A2-C4E295A5A96C}" destId="{F28A968E-132D-B641-ACBE-B19CDEA340DB}" srcOrd="3" destOrd="0" presId="urn:microsoft.com/office/officeart/2005/8/layout/vProcess5"/>
    <dgm:cxn modelId="{81BDC81C-0C8E-184F-801B-1305FAAF918C}" type="presParOf" srcId="{DA3108D3-01BC-1440-B7A2-C4E295A5A96C}" destId="{EBADA11A-BA82-E44F-BEDE-C8F335CB1B50}" srcOrd="4" destOrd="0" presId="urn:microsoft.com/office/officeart/2005/8/layout/vProcess5"/>
    <dgm:cxn modelId="{956B8256-4E15-5F4C-860C-75BF868EF22C}" type="presParOf" srcId="{DA3108D3-01BC-1440-B7A2-C4E295A5A96C}" destId="{B00C4BC3-6C1D-E640-A5A8-5C2514BCB7AE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5B52B41-1F46-4B83-A545-4B69C6F4013F}" type="doc">
      <dgm:prSet loTypeId="urn:microsoft.com/office/officeart/2005/8/layout/defaul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81E10F-0B34-46DF-BF28-3A73278DE5DF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b="0" i="0" dirty="0"/>
            <a:t>Focused on scholarly exploration of a specific teaching and learning topic or question. </a:t>
          </a:r>
          <a:endParaRPr lang="en-US" dirty="0"/>
        </a:p>
      </dgm:t>
    </dgm:pt>
    <dgm:pt modelId="{F0465420-679C-4BB4-8687-97D18E0725F3}" type="parTrans" cxnId="{DB360F26-9697-4398-89D7-AFF07253CEC9}">
      <dgm:prSet/>
      <dgm:spPr/>
      <dgm:t>
        <a:bodyPr/>
        <a:lstStyle/>
        <a:p>
          <a:endParaRPr lang="en-US"/>
        </a:p>
      </dgm:t>
    </dgm:pt>
    <dgm:pt modelId="{AB398C80-2C7D-4696-8160-F0875358EB47}" type="sibTrans" cxnId="{DB360F26-9697-4398-89D7-AFF07253CEC9}">
      <dgm:prSet/>
      <dgm:spPr/>
      <dgm:t>
        <a:bodyPr/>
        <a:lstStyle/>
        <a:p>
          <a:endParaRPr lang="en-US"/>
        </a:p>
      </dgm:t>
    </dgm:pt>
    <dgm:pt modelId="{66266E9F-1D3C-4A97-8919-3000B260DFCC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b="0" i="0" dirty="0"/>
            <a:t>Members of a SoTL FLC commit to working together during 2-3 semesters to conduct a SoTL study or create a piece of SoTL scholarship together.</a:t>
          </a:r>
          <a:endParaRPr lang="en-US" dirty="0"/>
        </a:p>
      </dgm:t>
    </dgm:pt>
    <dgm:pt modelId="{D3629FDD-7302-40FA-837C-9ACF4DBDF2AE}" type="parTrans" cxnId="{B3AB8DEF-7982-4DED-84CE-E3C675F16C96}">
      <dgm:prSet/>
      <dgm:spPr/>
      <dgm:t>
        <a:bodyPr/>
        <a:lstStyle/>
        <a:p>
          <a:endParaRPr lang="en-US"/>
        </a:p>
      </dgm:t>
    </dgm:pt>
    <dgm:pt modelId="{5F5B500E-9786-4D41-931B-0BEB988239AC}" type="sibTrans" cxnId="{B3AB8DEF-7982-4DED-84CE-E3C675F16C96}">
      <dgm:prSet/>
      <dgm:spPr/>
      <dgm:t>
        <a:bodyPr/>
        <a:lstStyle/>
        <a:p>
          <a:endParaRPr lang="en-US"/>
        </a:p>
      </dgm:t>
    </dgm:pt>
    <dgm:pt modelId="{9678835B-993B-4179-90F2-770336FD90BB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b="1" dirty="0"/>
            <a:t>3 SoTL FLCs occurred in 2023-24</a:t>
          </a:r>
          <a:endParaRPr lang="en-US" dirty="0"/>
        </a:p>
      </dgm:t>
    </dgm:pt>
    <dgm:pt modelId="{696AEB89-4411-47C3-B4EE-ED0C8C3999BC}" type="parTrans" cxnId="{9960DD99-FE65-40FE-A789-90C6E8036A61}">
      <dgm:prSet/>
      <dgm:spPr/>
      <dgm:t>
        <a:bodyPr/>
        <a:lstStyle/>
        <a:p>
          <a:endParaRPr lang="en-US"/>
        </a:p>
      </dgm:t>
    </dgm:pt>
    <dgm:pt modelId="{6504BC25-30EA-44DA-B90C-8E3B2EE47399}" type="sibTrans" cxnId="{9960DD99-FE65-40FE-A789-90C6E8036A61}">
      <dgm:prSet/>
      <dgm:spPr/>
      <dgm:t>
        <a:bodyPr/>
        <a:lstStyle/>
        <a:p>
          <a:endParaRPr lang="en-US"/>
        </a:p>
      </dgm:t>
    </dgm:pt>
    <dgm:pt modelId="{CAC5B63D-B42F-1E44-984E-B47518979217}" type="pres">
      <dgm:prSet presAssocID="{A5B52B41-1F46-4B83-A545-4B69C6F4013F}" presName="diagram" presStyleCnt="0">
        <dgm:presLayoutVars>
          <dgm:dir/>
          <dgm:resizeHandles val="exact"/>
        </dgm:presLayoutVars>
      </dgm:prSet>
      <dgm:spPr/>
    </dgm:pt>
    <dgm:pt modelId="{4B4217B5-30BA-894B-BD36-C1321650DD35}" type="pres">
      <dgm:prSet presAssocID="{9D81E10F-0B34-46DF-BF28-3A73278DE5DF}" presName="node" presStyleLbl="node1" presStyleIdx="0" presStyleCnt="3" custScaleX="132554" custLinFactNeighborX="-26" custLinFactNeighborY="-35233">
        <dgm:presLayoutVars>
          <dgm:bulletEnabled val="1"/>
        </dgm:presLayoutVars>
      </dgm:prSet>
      <dgm:spPr/>
    </dgm:pt>
    <dgm:pt modelId="{B08618AB-2FBF-1846-9EEB-CA18F10BD6BA}" type="pres">
      <dgm:prSet presAssocID="{AB398C80-2C7D-4696-8160-F0875358EB47}" presName="sibTrans" presStyleCnt="0"/>
      <dgm:spPr/>
    </dgm:pt>
    <dgm:pt modelId="{B1F105B9-EB93-A443-A0A5-86148CE10458}" type="pres">
      <dgm:prSet presAssocID="{66266E9F-1D3C-4A97-8919-3000B260DFCC}" presName="node" presStyleLbl="node1" presStyleIdx="1" presStyleCnt="3" custScaleX="154520">
        <dgm:presLayoutVars>
          <dgm:bulletEnabled val="1"/>
        </dgm:presLayoutVars>
      </dgm:prSet>
      <dgm:spPr/>
    </dgm:pt>
    <dgm:pt modelId="{96D0BD60-6DDC-B44A-968E-3FB06737A351}" type="pres">
      <dgm:prSet presAssocID="{5F5B500E-9786-4D41-931B-0BEB988239AC}" presName="sibTrans" presStyleCnt="0"/>
      <dgm:spPr/>
    </dgm:pt>
    <dgm:pt modelId="{3D77C975-FB5E-DD4D-8D30-AD3DCAE7B133}" type="pres">
      <dgm:prSet presAssocID="{9678835B-993B-4179-90F2-770336FD90BB}" presName="node" presStyleLbl="node1" presStyleIdx="2" presStyleCnt="3" custScaleX="126498" custScaleY="70220" custLinFactNeighborX="190" custLinFactNeighborY="3545">
        <dgm:presLayoutVars>
          <dgm:bulletEnabled val="1"/>
        </dgm:presLayoutVars>
      </dgm:prSet>
      <dgm:spPr/>
    </dgm:pt>
  </dgm:ptLst>
  <dgm:cxnLst>
    <dgm:cxn modelId="{F6F98A0F-3E08-9E4F-8C3C-06FB069E6C36}" type="presOf" srcId="{A5B52B41-1F46-4B83-A545-4B69C6F4013F}" destId="{CAC5B63D-B42F-1E44-984E-B47518979217}" srcOrd="0" destOrd="0" presId="urn:microsoft.com/office/officeart/2005/8/layout/default"/>
    <dgm:cxn modelId="{BCF6FF17-DA75-9440-A904-059D23DF55EF}" type="presOf" srcId="{9678835B-993B-4179-90F2-770336FD90BB}" destId="{3D77C975-FB5E-DD4D-8D30-AD3DCAE7B133}" srcOrd="0" destOrd="0" presId="urn:microsoft.com/office/officeart/2005/8/layout/default"/>
    <dgm:cxn modelId="{DB360F26-9697-4398-89D7-AFF07253CEC9}" srcId="{A5B52B41-1F46-4B83-A545-4B69C6F4013F}" destId="{9D81E10F-0B34-46DF-BF28-3A73278DE5DF}" srcOrd="0" destOrd="0" parTransId="{F0465420-679C-4BB4-8687-97D18E0725F3}" sibTransId="{AB398C80-2C7D-4696-8160-F0875358EB47}"/>
    <dgm:cxn modelId="{E249AF29-AE59-B143-8A87-BBB1004069F6}" type="presOf" srcId="{66266E9F-1D3C-4A97-8919-3000B260DFCC}" destId="{B1F105B9-EB93-A443-A0A5-86148CE10458}" srcOrd="0" destOrd="0" presId="urn:microsoft.com/office/officeart/2005/8/layout/default"/>
    <dgm:cxn modelId="{E3DD0A73-D80F-EB42-8519-1F8FB6ED97A9}" type="presOf" srcId="{9D81E10F-0B34-46DF-BF28-3A73278DE5DF}" destId="{4B4217B5-30BA-894B-BD36-C1321650DD35}" srcOrd="0" destOrd="0" presId="urn:microsoft.com/office/officeart/2005/8/layout/default"/>
    <dgm:cxn modelId="{9960DD99-FE65-40FE-A789-90C6E8036A61}" srcId="{A5B52B41-1F46-4B83-A545-4B69C6F4013F}" destId="{9678835B-993B-4179-90F2-770336FD90BB}" srcOrd="2" destOrd="0" parTransId="{696AEB89-4411-47C3-B4EE-ED0C8C3999BC}" sibTransId="{6504BC25-30EA-44DA-B90C-8E3B2EE47399}"/>
    <dgm:cxn modelId="{B3AB8DEF-7982-4DED-84CE-E3C675F16C96}" srcId="{A5B52B41-1F46-4B83-A545-4B69C6F4013F}" destId="{66266E9F-1D3C-4A97-8919-3000B260DFCC}" srcOrd="1" destOrd="0" parTransId="{D3629FDD-7302-40FA-837C-9ACF4DBDF2AE}" sibTransId="{5F5B500E-9786-4D41-931B-0BEB988239AC}"/>
    <dgm:cxn modelId="{390EAB78-1D97-014D-9CDC-86372B4D78C1}" type="presParOf" srcId="{CAC5B63D-B42F-1E44-984E-B47518979217}" destId="{4B4217B5-30BA-894B-BD36-C1321650DD35}" srcOrd="0" destOrd="0" presId="urn:microsoft.com/office/officeart/2005/8/layout/default"/>
    <dgm:cxn modelId="{0336ED36-0DE7-8343-953A-1C6099A44608}" type="presParOf" srcId="{CAC5B63D-B42F-1E44-984E-B47518979217}" destId="{B08618AB-2FBF-1846-9EEB-CA18F10BD6BA}" srcOrd="1" destOrd="0" presId="urn:microsoft.com/office/officeart/2005/8/layout/default"/>
    <dgm:cxn modelId="{62999054-883E-A844-8B9E-30B298261D97}" type="presParOf" srcId="{CAC5B63D-B42F-1E44-984E-B47518979217}" destId="{B1F105B9-EB93-A443-A0A5-86148CE10458}" srcOrd="2" destOrd="0" presId="urn:microsoft.com/office/officeart/2005/8/layout/default"/>
    <dgm:cxn modelId="{32B416E6-A3EE-5541-9C95-BC6D9C2E9D12}" type="presParOf" srcId="{CAC5B63D-B42F-1E44-984E-B47518979217}" destId="{96D0BD60-6DDC-B44A-968E-3FB06737A351}" srcOrd="3" destOrd="0" presId="urn:microsoft.com/office/officeart/2005/8/layout/default"/>
    <dgm:cxn modelId="{80CDB69F-5755-C546-961B-38AEBCA02E12}" type="presParOf" srcId="{CAC5B63D-B42F-1E44-984E-B47518979217}" destId="{3D77C975-FB5E-DD4D-8D30-AD3DCAE7B133}" srcOrd="4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FFD4E6D-5E17-41AD-B8DB-1750652C30D1}" type="doc">
      <dgm:prSet loTypeId="urn:microsoft.com/office/officeart/2005/8/layout/vProcess5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BD6FD4E-66DF-4997-86A3-F5F1FC093AD2}">
      <dgm:prSet/>
      <dgm:spPr/>
      <dgm:t>
        <a:bodyPr/>
        <a:lstStyle/>
        <a:p>
          <a:r>
            <a:rPr lang="en-US" b="0" i="0"/>
            <a:t>Applications accepted throughout the year</a:t>
          </a:r>
          <a:endParaRPr lang="en-US"/>
        </a:p>
      </dgm:t>
    </dgm:pt>
    <dgm:pt modelId="{738E4B95-B959-4311-A79B-172B77F34817}" type="parTrans" cxnId="{B234A12B-F01B-499A-81EF-DFB550535F16}">
      <dgm:prSet/>
      <dgm:spPr/>
      <dgm:t>
        <a:bodyPr/>
        <a:lstStyle/>
        <a:p>
          <a:endParaRPr lang="en-US"/>
        </a:p>
      </dgm:t>
    </dgm:pt>
    <dgm:pt modelId="{D87E624C-F319-4CB5-9BEF-F69D56FDB360}" type="sibTrans" cxnId="{B234A12B-F01B-499A-81EF-DFB550535F16}">
      <dgm:prSet/>
      <dgm:spPr/>
      <dgm:t>
        <a:bodyPr/>
        <a:lstStyle/>
        <a:p>
          <a:endParaRPr lang="en-US"/>
        </a:p>
      </dgm:t>
    </dgm:pt>
    <dgm:pt modelId="{50BE49DA-6E1E-4583-9896-8546089E6EFF}">
      <dgm:prSet/>
      <dgm:spPr/>
      <dgm:t>
        <a:bodyPr/>
        <a:lstStyle/>
        <a:p>
          <a:r>
            <a:rPr lang="en-US" b="0" i="0" dirty="0"/>
            <a:t>Fill out an application on the CTLD website!</a:t>
          </a:r>
          <a:endParaRPr lang="en-US" dirty="0"/>
        </a:p>
      </dgm:t>
    </dgm:pt>
    <dgm:pt modelId="{7339A49D-A818-4F1F-85F4-245E6283ED5B}" type="parTrans" cxnId="{548CE745-B1CC-4132-89F5-145FC8A6A144}">
      <dgm:prSet/>
      <dgm:spPr/>
      <dgm:t>
        <a:bodyPr/>
        <a:lstStyle/>
        <a:p>
          <a:endParaRPr lang="en-US"/>
        </a:p>
      </dgm:t>
    </dgm:pt>
    <dgm:pt modelId="{F1BE118F-7DAC-403A-966D-9C494EFE841B}" type="sibTrans" cxnId="{548CE745-B1CC-4132-89F5-145FC8A6A144}">
      <dgm:prSet/>
      <dgm:spPr/>
      <dgm:t>
        <a:bodyPr/>
        <a:lstStyle/>
        <a:p>
          <a:endParaRPr lang="en-US"/>
        </a:p>
      </dgm:t>
    </dgm:pt>
    <dgm:pt modelId="{DA3108D3-01BC-1440-B7A2-C4E295A5A96C}" type="pres">
      <dgm:prSet presAssocID="{DFFD4E6D-5E17-41AD-B8DB-1750652C30D1}" presName="outerComposite" presStyleCnt="0">
        <dgm:presLayoutVars>
          <dgm:chMax val="5"/>
          <dgm:dir/>
          <dgm:resizeHandles val="exact"/>
        </dgm:presLayoutVars>
      </dgm:prSet>
      <dgm:spPr/>
    </dgm:pt>
    <dgm:pt modelId="{AF9DCE17-6E2C-3044-B144-87DF1040C8DA}" type="pres">
      <dgm:prSet presAssocID="{DFFD4E6D-5E17-41AD-B8DB-1750652C30D1}" presName="dummyMaxCanvas" presStyleCnt="0">
        <dgm:presLayoutVars/>
      </dgm:prSet>
      <dgm:spPr/>
    </dgm:pt>
    <dgm:pt modelId="{4BE07D52-A091-3240-ADA0-287B4C0237CC}" type="pres">
      <dgm:prSet presAssocID="{DFFD4E6D-5E17-41AD-B8DB-1750652C30D1}" presName="TwoNodes_1" presStyleLbl="node1" presStyleIdx="0" presStyleCnt="2">
        <dgm:presLayoutVars>
          <dgm:bulletEnabled val="1"/>
        </dgm:presLayoutVars>
      </dgm:prSet>
      <dgm:spPr/>
    </dgm:pt>
    <dgm:pt modelId="{F99A9AB0-B70B-5146-839B-6B9FAB7AF49F}" type="pres">
      <dgm:prSet presAssocID="{DFFD4E6D-5E17-41AD-B8DB-1750652C30D1}" presName="TwoNodes_2" presStyleLbl="node1" presStyleIdx="1" presStyleCnt="2">
        <dgm:presLayoutVars>
          <dgm:bulletEnabled val="1"/>
        </dgm:presLayoutVars>
      </dgm:prSet>
      <dgm:spPr/>
    </dgm:pt>
    <dgm:pt modelId="{F28A968E-132D-B641-ACBE-B19CDEA340DB}" type="pres">
      <dgm:prSet presAssocID="{DFFD4E6D-5E17-41AD-B8DB-1750652C30D1}" presName="TwoConn_1-2" presStyleLbl="fgAccFollowNode1" presStyleIdx="0" presStyleCnt="1">
        <dgm:presLayoutVars>
          <dgm:bulletEnabled val="1"/>
        </dgm:presLayoutVars>
      </dgm:prSet>
      <dgm:spPr/>
    </dgm:pt>
    <dgm:pt modelId="{EBADA11A-BA82-E44F-BEDE-C8F335CB1B50}" type="pres">
      <dgm:prSet presAssocID="{DFFD4E6D-5E17-41AD-B8DB-1750652C30D1}" presName="TwoNodes_1_text" presStyleLbl="node1" presStyleIdx="1" presStyleCnt="2">
        <dgm:presLayoutVars>
          <dgm:bulletEnabled val="1"/>
        </dgm:presLayoutVars>
      </dgm:prSet>
      <dgm:spPr/>
    </dgm:pt>
    <dgm:pt modelId="{B00C4BC3-6C1D-E640-A5A8-5C2514BCB7AE}" type="pres">
      <dgm:prSet presAssocID="{DFFD4E6D-5E17-41AD-B8DB-1750652C30D1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B234A12B-F01B-499A-81EF-DFB550535F16}" srcId="{DFFD4E6D-5E17-41AD-B8DB-1750652C30D1}" destId="{CBD6FD4E-66DF-4997-86A3-F5F1FC093AD2}" srcOrd="0" destOrd="0" parTransId="{738E4B95-B959-4311-A79B-172B77F34817}" sibTransId="{D87E624C-F319-4CB5-9BEF-F69D56FDB360}"/>
    <dgm:cxn modelId="{548CE745-B1CC-4132-89F5-145FC8A6A144}" srcId="{DFFD4E6D-5E17-41AD-B8DB-1750652C30D1}" destId="{50BE49DA-6E1E-4583-9896-8546089E6EFF}" srcOrd="1" destOrd="0" parTransId="{7339A49D-A818-4F1F-85F4-245E6283ED5B}" sibTransId="{F1BE118F-7DAC-403A-966D-9C494EFE841B}"/>
    <dgm:cxn modelId="{A976634B-90FD-374E-9DA4-0A4EEA553E03}" type="presOf" srcId="{DFFD4E6D-5E17-41AD-B8DB-1750652C30D1}" destId="{DA3108D3-01BC-1440-B7A2-C4E295A5A96C}" srcOrd="0" destOrd="0" presId="urn:microsoft.com/office/officeart/2005/8/layout/vProcess5"/>
    <dgm:cxn modelId="{05C8D061-33F7-6644-951E-CBD8CB8250BD}" type="presOf" srcId="{50BE49DA-6E1E-4583-9896-8546089E6EFF}" destId="{B00C4BC3-6C1D-E640-A5A8-5C2514BCB7AE}" srcOrd="1" destOrd="0" presId="urn:microsoft.com/office/officeart/2005/8/layout/vProcess5"/>
    <dgm:cxn modelId="{61CBA383-3EFC-D341-9B90-D9A8B2A922FA}" type="presOf" srcId="{D87E624C-F319-4CB5-9BEF-F69D56FDB360}" destId="{F28A968E-132D-B641-ACBE-B19CDEA340DB}" srcOrd="0" destOrd="0" presId="urn:microsoft.com/office/officeart/2005/8/layout/vProcess5"/>
    <dgm:cxn modelId="{CB3E89A8-C7C2-834C-B17D-F626B2A90E8D}" type="presOf" srcId="{50BE49DA-6E1E-4583-9896-8546089E6EFF}" destId="{F99A9AB0-B70B-5146-839B-6B9FAB7AF49F}" srcOrd="0" destOrd="0" presId="urn:microsoft.com/office/officeart/2005/8/layout/vProcess5"/>
    <dgm:cxn modelId="{4FFF74AA-7E13-4448-AA6B-F0CD9FBD0D30}" type="presOf" srcId="{CBD6FD4E-66DF-4997-86A3-F5F1FC093AD2}" destId="{EBADA11A-BA82-E44F-BEDE-C8F335CB1B50}" srcOrd="1" destOrd="0" presId="urn:microsoft.com/office/officeart/2005/8/layout/vProcess5"/>
    <dgm:cxn modelId="{9DCEDCBB-73BD-8949-8E8C-97F423BF1FD1}" type="presOf" srcId="{CBD6FD4E-66DF-4997-86A3-F5F1FC093AD2}" destId="{4BE07D52-A091-3240-ADA0-287B4C0237CC}" srcOrd="0" destOrd="0" presId="urn:microsoft.com/office/officeart/2005/8/layout/vProcess5"/>
    <dgm:cxn modelId="{C114F51E-2BE6-794A-81BF-DCC744D92BDD}" type="presParOf" srcId="{DA3108D3-01BC-1440-B7A2-C4E295A5A96C}" destId="{AF9DCE17-6E2C-3044-B144-87DF1040C8DA}" srcOrd="0" destOrd="0" presId="urn:microsoft.com/office/officeart/2005/8/layout/vProcess5"/>
    <dgm:cxn modelId="{36E6C005-1D5E-CE48-8293-8E1AF65481D1}" type="presParOf" srcId="{DA3108D3-01BC-1440-B7A2-C4E295A5A96C}" destId="{4BE07D52-A091-3240-ADA0-287B4C0237CC}" srcOrd="1" destOrd="0" presId="urn:microsoft.com/office/officeart/2005/8/layout/vProcess5"/>
    <dgm:cxn modelId="{6FA41C69-858B-C54A-B970-D345864392AC}" type="presParOf" srcId="{DA3108D3-01BC-1440-B7A2-C4E295A5A96C}" destId="{F99A9AB0-B70B-5146-839B-6B9FAB7AF49F}" srcOrd="2" destOrd="0" presId="urn:microsoft.com/office/officeart/2005/8/layout/vProcess5"/>
    <dgm:cxn modelId="{4439E623-503B-C949-82DE-60A903311767}" type="presParOf" srcId="{DA3108D3-01BC-1440-B7A2-C4E295A5A96C}" destId="{F28A968E-132D-B641-ACBE-B19CDEA340DB}" srcOrd="3" destOrd="0" presId="urn:microsoft.com/office/officeart/2005/8/layout/vProcess5"/>
    <dgm:cxn modelId="{81BDC81C-0C8E-184F-801B-1305FAAF918C}" type="presParOf" srcId="{DA3108D3-01BC-1440-B7A2-C4E295A5A96C}" destId="{EBADA11A-BA82-E44F-BEDE-C8F335CB1B50}" srcOrd="4" destOrd="0" presId="urn:microsoft.com/office/officeart/2005/8/layout/vProcess5"/>
    <dgm:cxn modelId="{956B8256-4E15-5F4C-860C-75BF868EF22C}" type="presParOf" srcId="{DA3108D3-01BC-1440-B7A2-C4E295A5A96C}" destId="{B00C4BC3-6C1D-E640-A5A8-5C2514BCB7AE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06378B1-4B79-1D48-A197-1D7421BAA44C}" type="doc">
      <dgm:prSet loTypeId="urn:microsoft.com/office/officeart/2005/8/layout/bList2" loCatId="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E6C569C7-A69D-5E4D-82BA-D899EBFC8AFE}">
      <dgm:prSet phldrT="[Text]" custT="1"/>
      <dgm:spPr/>
      <dgm:t>
        <a:bodyPr/>
        <a:lstStyle/>
        <a:p>
          <a:r>
            <a:rPr lang="en-US" sz="1600" b="1" dirty="0"/>
            <a:t>Susan Arendt </a:t>
          </a:r>
        </a:p>
      </dgm:t>
    </dgm:pt>
    <dgm:pt modelId="{7C2B8673-DA48-EC4A-B897-987AC8FD04A1}" type="parTrans" cxnId="{5F9A8CAB-1B90-0B41-A31D-49CFCF62747F}">
      <dgm:prSet/>
      <dgm:spPr/>
      <dgm:t>
        <a:bodyPr/>
        <a:lstStyle/>
        <a:p>
          <a:endParaRPr lang="en-US"/>
        </a:p>
      </dgm:t>
    </dgm:pt>
    <dgm:pt modelId="{C4E99564-BA7D-914C-9235-734BDAC41622}" type="sibTrans" cxnId="{5F9A8CAB-1B90-0B41-A31D-49CFCF62747F}">
      <dgm:prSet/>
      <dgm:spPr/>
      <dgm:t>
        <a:bodyPr/>
        <a:lstStyle/>
        <a:p>
          <a:endParaRPr lang="en-US"/>
        </a:p>
      </dgm:t>
    </dgm:pt>
    <dgm:pt modelId="{DE6099E2-9444-9142-8494-ECA0B44DD618}">
      <dgm:prSet phldrT="[Text]" custT="1"/>
      <dgm:spPr/>
      <dgm:t>
        <a:bodyPr/>
        <a:lstStyle/>
        <a:p>
          <a:r>
            <a:rPr lang="en-US" sz="1600" b="1" dirty="0"/>
            <a:t>Krista Griffin </a:t>
          </a:r>
        </a:p>
      </dgm:t>
    </dgm:pt>
    <dgm:pt modelId="{CFAD5A9E-FF7A-934D-A2DC-676BAF4420A5}" type="parTrans" cxnId="{6AC3ED6C-72F6-6446-93C1-B1CCAEBFB22E}">
      <dgm:prSet/>
      <dgm:spPr/>
      <dgm:t>
        <a:bodyPr/>
        <a:lstStyle/>
        <a:p>
          <a:endParaRPr lang="en-US"/>
        </a:p>
      </dgm:t>
    </dgm:pt>
    <dgm:pt modelId="{5EDE3EAC-45F4-0A49-B119-2F3287605556}" type="sibTrans" cxnId="{6AC3ED6C-72F6-6446-93C1-B1CCAEBFB22E}">
      <dgm:prSet/>
      <dgm:spPr/>
      <dgm:t>
        <a:bodyPr/>
        <a:lstStyle/>
        <a:p>
          <a:endParaRPr lang="en-US"/>
        </a:p>
      </dgm:t>
    </dgm:pt>
    <dgm:pt modelId="{8ADF171B-0FF1-A743-AF8B-112A0EEF21E5}">
      <dgm:prSet phldrT="[Text]" custT="1"/>
      <dgm:spPr/>
      <dgm:t>
        <a:bodyPr/>
        <a:lstStyle/>
        <a:p>
          <a:r>
            <a:rPr lang="en-US" sz="1400" b="1" dirty="0"/>
            <a:t>Maria Magallanes</a:t>
          </a:r>
        </a:p>
      </dgm:t>
    </dgm:pt>
    <dgm:pt modelId="{5DCBA2AA-A845-0846-A9EB-8073AA82B841}" type="parTrans" cxnId="{3C36AE01-2F7C-4A48-ABB9-2014DF4B12FF}">
      <dgm:prSet/>
      <dgm:spPr/>
      <dgm:t>
        <a:bodyPr/>
        <a:lstStyle/>
        <a:p>
          <a:endParaRPr lang="en-US"/>
        </a:p>
      </dgm:t>
    </dgm:pt>
    <dgm:pt modelId="{BF410D31-A7D4-2043-815B-714FDAFE1AAF}" type="sibTrans" cxnId="{3C36AE01-2F7C-4A48-ABB9-2014DF4B12FF}">
      <dgm:prSet/>
      <dgm:spPr/>
      <dgm:t>
        <a:bodyPr/>
        <a:lstStyle/>
        <a:p>
          <a:endParaRPr lang="en-US"/>
        </a:p>
      </dgm:t>
    </dgm:pt>
    <dgm:pt modelId="{7BDFBF36-674C-CA4C-A9AA-9A0556641B11}">
      <dgm:prSet custT="1"/>
      <dgm:spPr/>
      <dgm:t>
        <a:bodyPr/>
        <a:lstStyle/>
        <a:p>
          <a:r>
            <a:rPr lang="en-US" sz="1600" b="1" dirty="0"/>
            <a:t>Daniel Moore</a:t>
          </a:r>
        </a:p>
      </dgm:t>
    </dgm:pt>
    <dgm:pt modelId="{77AAF44D-6E88-A745-9243-65667D2B3660}" type="parTrans" cxnId="{9E161BA2-2134-BF49-AA63-F4A434D8A173}">
      <dgm:prSet/>
      <dgm:spPr/>
      <dgm:t>
        <a:bodyPr/>
        <a:lstStyle/>
        <a:p>
          <a:endParaRPr lang="en-US"/>
        </a:p>
      </dgm:t>
    </dgm:pt>
    <dgm:pt modelId="{EC8B92F1-DCE4-C04D-A79C-117CD1A790F3}" type="sibTrans" cxnId="{9E161BA2-2134-BF49-AA63-F4A434D8A173}">
      <dgm:prSet/>
      <dgm:spPr/>
      <dgm:t>
        <a:bodyPr/>
        <a:lstStyle/>
        <a:p>
          <a:endParaRPr lang="en-US"/>
        </a:p>
      </dgm:t>
    </dgm:pt>
    <dgm:pt modelId="{83005AA2-E416-884A-BB9F-A5FFB64BD221}">
      <dgm:prSet/>
      <dgm:spPr/>
      <dgm:t>
        <a:bodyPr/>
        <a:lstStyle/>
        <a:p>
          <a:r>
            <a:rPr lang="en-US" b="1" dirty="0"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Andreea Prundeanu-Thrower</a:t>
          </a:r>
          <a:endParaRPr lang="en-US" b="1" dirty="0">
            <a:latin typeface="Century Gothic" panose="020B0502020202020204" pitchFamily="34" charset="0"/>
          </a:endParaRPr>
        </a:p>
      </dgm:t>
    </dgm:pt>
    <dgm:pt modelId="{7C849940-24E2-BA4C-AEFA-2FFF95063D6D}" type="parTrans" cxnId="{AF8D071B-DB68-A644-8E0D-7324378E9972}">
      <dgm:prSet/>
      <dgm:spPr/>
      <dgm:t>
        <a:bodyPr/>
        <a:lstStyle/>
        <a:p>
          <a:endParaRPr lang="en-US"/>
        </a:p>
      </dgm:t>
    </dgm:pt>
    <dgm:pt modelId="{63DE8E55-317C-C540-8D31-E8BA928AE65B}" type="sibTrans" cxnId="{AF8D071B-DB68-A644-8E0D-7324378E9972}">
      <dgm:prSet/>
      <dgm:spPr/>
      <dgm:t>
        <a:bodyPr/>
        <a:lstStyle/>
        <a:p>
          <a:endParaRPr lang="en-US"/>
        </a:p>
      </dgm:t>
    </dgm:pt>
    <dgm:pt modelId="{19FCDCD9-B5CB-3D4D-94AA-12B69F7386C6}" type="pres">
      <dgm:prSet presAssocID="{506378B1-4B79-1D48-A197-1D7421BAA44C}" presName="diagram" presStyleCnt="0">
        <dgm:presLayoutVars>
          <dgm:dir/>
          <dgm:animLvl val="lvl"/>
          <dgm:resizeHandles val="exact"/>
        </dgm:presLayoutVars>
      </dgm:prSet>
      <dgm:spPr/>
    </dgm:pt>
    <dgm:pt modelId="{5C18759B-FD85-964B-836F-D781BAA292B4}" type="pres">
      <dgm:prSet presAssocID="{E6C569C7-A69D-5E4D-82BA-D899EBFC8AFE}" presName="compNode" presStyleCnt="0"/>
      <dgm:spPr/>
    </dgm:pt>
    <dgm:pt modelId="{A6554DE3-F4E2-D145-82A5-906CAEACD39F}" type="pres">
      <dgm:prSet presAssocID="{E6C569C7-A69D-5E4D-82BA-D899EBFC8AFE}" presName="childRect" presStyleLbl="bgAcc1" presStyleIdx="0" presStyleCnt="5">
        <dgm:presLayoutVars>
          <dgm:bulletEnabled val="1"/>
        </dgm:presLayoutVars>
      </dgm:prSet>
      <dgm:spPr/>
    </dgm:pt>
    <dgm:pt modelId="{48F83FA6-A62F-274C-AF0A-FD57715651E5}" type="pres">
      <dgm:prSet presAssocID="{E6C569C7-A69D-5E4D-82BA-D899EBFC8AF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3FB0C04-4704-944C-A4A9-494F36B14527}" type="pres">
      <dgm:prSet presAssocID="{E6C569C7-A69D-5E4D-82BA-D899EBFC8AFE}" presName="parentRect" presStyleLbl="alignNode1" presStyleIdx="0" presStyleCnt="5"/>
      <dgm:spPr/>
    </dgm:pt>
    <dgm:pt modelId="{51DE773E-5004-5B4F-BA26-258520DC2641}" type="pres">
      <dgm:prSet presAssocID="{E6C569C7-A69D-5E4D-82BA-D899EBFC8AFE}" presName="adorn" presStyleLbl="fgAccFollowNode1" presStyleIdx="0" presStyleCnt="5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677EDC0-81E5-6940-808A-2E43D35C508E}" type="pres">
      <dgm:prSet presAssocID="{C4E99564-BA7D-914C-9235-734BDAC41622}" presName="sibTrans" presStyleLbl="sibTrans2D1" presStyleIdx="0" presStyleCnt="0"/>
      <dgm:spPr/>
    </dgm:pt>
    <dgm:pt modelId="{82650E59-065E-B942-AE34-9750019DB9C9}" type="pres">
      <dgm:prSet presAssocID="{DE6099E2-9444-9142-8494-ECA0B44DD618}" presName="compNode" presStyleCnt="0"/>
      <dgm:spPr/>
    </dgm:pt>
    <dgm:pt modelId="{F1CA4470-C4E9-8F4B-AFBA-42D0BEC78E7A}" type="pres">
      <dgm:prSet presAssocID="{DE6099E2-9444-9142-8494-ECA0B44DD618}" presName="childRect" presStyleLbl="bgAcc1" presStyleIdx="1" presStyleCnt="5">
        <dgm:presLayoutVars>
          <dgm:bulletEnabled val="1"/>
        </dgm:presLayoutVars>
      </dgm:prSet>
      <dgm:spPr/>
    </dgm:pt>
    <dgm:pt modelId="{39F3246E-1769-F441-A9F3-6B4EDB554B4E}" type="pres">
      <dgm:prSet presAssocID="{DE6099E2-9444-9142-8494-ECA0B44DD618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C28BE45-65AD-8444-9998-4BE06934F6C8}" type="pres">
      <dgm:prSet presAssocID="{DE6099E2-9444-9142-8494-ECA0B44DD618}" presName="parentRect" presStyleLbl="alignNode1" presStyleIdx="1" presStyleCnt="5"/>
      <dgm:spPr/>
    </dgm:pt>
    <dgm:pt modelId="{F681AC9E-D7F3-B445-98BD-74B00D4A1514}" type="pres">
      <dgm:prSet presAssocID="{DE6099E2-9444-9142-8494-ECA0B44DD618}" presName="adorn" presStyleLbl="fgAccFollowNode1" presStyleIdx="1" presStyleCnt="5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77C9FD9-341F-7744-B754-59B532E819CF}" type="pres">
      <dgm:prSet presAssocID="{5EDE3EAC-45F4-0A49-B119-2F3287605556}" presName="sibTrans" presStyleLbl="sibTrans2D1" presStyleIdx="0" presStyleCnt="0"/>
      <dgm:spPr/>
    </dgm:pt>
    <dgm:pt modelId="{DDA2A4A7-C4F6-D841-9F4B-978BAF4F0258}" type="pres">
      <dgm:prSet presAssocID="{8ADF171B-0FF1-A743-AF8B-112A0EEF21E5}" presName="compNode" presStyleCnt="0"/>
      <dgm:spPr/>
    </dgm:pt>
    <dgm:pt modelId="{3824AC54-A5E1-5143-B0F2-E8651122B889}" type="pres">
      <dgm:prSet presAssocID="{8ADF171B-0FF1-A743-AF8B-112A0EEF21E5}" presName="childRect" presStyleLbl="bgAcc1" presStyleIdx="2" presStyleCnt="5">
        <dgm:presLayoutVars>
          <dgm:bulletEnabled val="1"/>
        </dgm:presLayoutVars>
      </dgm:prSet>
      <dgm:spPr/>
    </dgm:pt>
    <dgm:pt modelId="{E912D54F-AD8B-4F48-AF1F-30FE52C019B6}" type="pres">
      <dgm:prSet presAssocID="{8ADF171B-0FF1-A743-AF8B-112A0EEF21E5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9E0A08EB-CB59-5646-8BD5-47EF7B5A6BB1}" type="pres">
      <dgm:prSet presAssocID="{8ADF171B-0FF1-A743-AF8B-112A0EEF21E5}" presName="parentRect" presStyleLbl="alignNode1" presStyleIdx="2" presStyleCnt="5"/>
      <dgm:spPr/>
    </dgm:pt>
    <dgm:pt modelId="{59A8B136-B535-4646-8A1C-F7B8D3404D08}" type="pres">
      <dgm:prSet presAssocID="{8ADF171B-0FF1-A743-AF8B-112A0EEF21E5}" presName="adorn" presStyleLbl="fgAccFollowNode1" presStyleIdx="2" presStyleCnt="5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382B101-1448-2F4A-95C3-0F1EE966B9E1}" type="pres">
      <dgm:prSet presAssocID="{BF410D31-A7D4-2043-815B-714FDAFE1AAF}" presName="sibTrans" presStyleLbl="sibTrans2D1" presStyleIdx="0" presStyleCnt="0"/>
      <dgm:spPr/>
    </dgm:pt>
    <dgm:pt modelId="{D2EBDE3D-E23B-874F-9BB4-D22EE231A405}" type="pres">
      <dgm:prSet presAssocID="{7BDFBF36-674C-CA4C-A9AA-9A0556641B11}" presName="compNode" presStyleCnt="0"/>
      <dgm:spPr/>
    </dgm:pt>
    <dgm:pt modelId="{F3D0DF1D-FA62-D544-9FAF-79CC78BD41AA}" type="pres">
      <dgm:prSet presAssocID="{7BDFBF36-674C-CA4C-A9AA-9A0556641B11}" presName="childRect" presStyleLbl="bgAcc1" presStyleIdx="3" presStyleCnt="5">
        <dgm:presLayoutVars>
          <dgm:bulletEnabled val="1"/>
        </dgm:presLayoutVars>
      </dgm:prSet>
      <dgm:spPr/>
    </dgm:pt>
    <dgm:pt modelId="{E5E31992-EA1F-4645-9BD5-649CAB59C001}" type="pres">
      <dgm:prSet presAssocID="{7BDFBF36-674C-CA4C-A9AA-9A0556641B11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8040A3B3-AE1D-B940-AB3C-7AC9CB56D9DA}" type="pres">
      <dgm:prSet presAssocID="{7BDFBF36-674C-CA4C-A9AA-9A0556641B11}" presName="parentRect" presStyleLbl="alignNode1" presStyleIdx="3" presStyleCnt="5"/>
      <dgm:spPr/>
    </dgm:pt>
    <dgm:pt modelId="{C73E0B7C-A57E-4443-B285-7BB446F69E05}" type="pres">
      <dgm:prSet presAssocID="{7BDFBF36-674C-CA4C-A9AA-9A0556641B11}" presName="adorn" presStyleLbl="fgAccFollowNode1" presStyleIdx="3" presStyleCnt="5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5270C88-5FC3-7E44-90DD-0A703CFFC3A2}" type="pres">
      <dgm:prSet presAssocID="{EC8B92F1-DCE4-C04D-A79C-117CD1A790F3}" presName="sibTrans" presStyleLbl="sibTrans2D1" presStyleIdx="0" presStyleCnt="0"/>
      <dgm:spPr/>
    </dgm:pt>
    <dgm:pt modelId="{D1FD78D2-F8DB-D541-A76F-D1B48AF7B228}" type="pres">
      <dgm:prSet presAssocID="{83005AA2-E416-884A-BB9F-A5FFB64BD221}" presName="compNode" presStyleCnt="0"/>
      <dgm:spPr/>
    </dgm:pt>
    <dgm:pt modelId="{091823DA-BC21-1F4C-BBDE-0B8A3C8A55A8}" type="pres">
      <dgm:prSet presAssocID="{83005AA2-E416-884A-BB9F-A5FFB64BD221}" presName="childRect" presStyleLbl="bgAcc1" presStyleIdx="4" presStyleCnt="5">
        <dgm:presLayoutVars>
          <dgm:bulletEnabled val="1"/>
        </dgm:presLayoutVars>
      </dgm:prSet>
      <dgm:spPr/>
    </dgm:pt>
    <dgm:pt modelId="{83D047A2-0E1C-0D41-AD6F-85D0761CA371}" type="pres">
      <dgm:prSet presAssocID="{83005AA2-E416-884A-BB9F-A5FFB64BD221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0C132C3A-E365-B949-81CB-956F44BD8F7A}" type="pres">
      <dgm:prSet presAssocID="{83005AA2-E416-884A-BB9F-A5FFB64BD221}" presName="parentRect" presStyleLbl="alignNode1" presStyleIdx="4" presStyleCnt="5"/>
      <dgm:spPr/>
    </dgm:pt>
    <dgm:pt modelId="{31A621D7-D998-0C49-A1E2-D29756DEB066}" type="pres">
      <dgm:prSet presAssocID="{83005AA2-E416-884A-BB9F-A5FFB64BD221}" presName="adorn" presStyleLbl="fgAccFollowNode1" presStyleIdx="4" presStyleCnt="5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3C36AE01-2F7C-4A48-ABB9-2014DF4B12FF}" srcId="{506378B1-4B79-1D48-A197-1D7421BAA44C}" destId="{8ADF171B-0FF1-A743-AF8B-112A0EEF21E5}" srcOrd="2" destOrd="0" parTransId="{5DCBA2AA-A845-0846-A9EB-8073AA82B841}" sibTransId="{BF410D31-A7D4-2043-815B-714FDAFE1AAF}"/>
    <dgm:cxn modelId="{6AE8E304-3D21-9E42-9AE6-EE322FBFD61D}" type="presOf" srcId="{7BDFBF36-674C-CA4C-A9AA-9A0556641B11}" destId="{E5E31992-EA1F-4645-9BD5-649CAB59C001}" srcOrd="0" destOrd="0" presId="urn:microsoft.com/office/officeart/2005/8/layout/bList2"/>
    <dgm:cxn modelId="{AF8D071B-DB68-A644-8E0D-7324378E9972}" srcId="{506378B1-4B79-1D48-A197-1D7421BAA44C}" destId="{83005AA2-E416-884A-BB9F-A5FFB64BD221}" srcOrd="4" destOrd="0" parTransId="{7C849940-24E2-BA4C-AEFA-2FFF95063D6D}" sibTransId="{63DE8E55-317C-C540-8D31-E8BA928AE65B}"/>
    <dgm:cxn modelId="{A0FACF21-B1F6-864D-BF2D-CF78D5B7E281}" type="presOf" srcId="{BF410D31-A7D4-2043-815B-714FDAFE1AAF}" destId="{1382B101-1448-2F4A-95C3-0F1EE966B9E1}" srcOrd="0" destOrd="0" presId="urn:microsoft.com/office/officeart/2005/8/layout/bList2"/>
    <dgm:cxn modelId="{1C42DD2A-18D4-D64A-9332-71671F9002A2}" type="presOf" srcId="{E6C569C7-A69D-5E4D-82BA-D899EBFC8AFE}" destId="{48F83FA6-A62F-274C-AF0A-FD57715651E5}" srcOrd="0" destOrd="0" presId="urn:microsoft.com/office/officeart/2005/8/layout/bList2"/>
    <dgm:cxn modelId="{DB74F34B-A9BF-A440-BC6A-3592DFF583EE}" type="presOf" srcId="{7BDFBF36-674C-CA4C-A9AA-9A0556641B11}" destId="{8040A3B3-AE1D-B940-AB3C-7AC9CB56D9DA}" srcOrd="1" destOrd="0" presId="urn:microsoft.com/office/officeart/2005/8/layout/bList2"/>
    <dgm:cxn modelId="{938C2E69-A04F-A74B-B183-B03B3F20C846}" type="presOf" srcId="{C4E99564-BA7D-914C-9235-734BDAC41622}" destId="{3677EDC0-81E5-6940-808A-2E43D35C508E}" srcOrd="0" destOrd="0" presId="urn:microsoft.com/office/officeart/2005/8/layout/bList2"/>
    <dgm:cxn modelId="{6AC3ED6C-72F6-6446-93C1-B1CCAEBFB22E}" srcId="{506378B1-4B79-1D48-A197-1D7421BAA44C}" destId="{DE6099E2-9444-9142-8494-ECA0B44DD618}" srcOrd="1" destOrd="0" parTransId="{CFAD5A9E-FF7A-934D-A2DC-676BAF4420A5}" sibTransId="{5EDE3EAC-45F4-0A49-B119-2F3287605556}"/>
    <dgm:cxn modelId="{051CC36E-6DE3-FD46-9AA8-FDFB81A8B645}" type="presOf" srcId="{83005AA2-E416-884A-BB9F-A5FFB64BD221}" destId="{83D047A2-0E1C-0D41-AD6F-85D0761CA371}" srcOrd="0" destOrd="0" presId="urn:microsoft.com/office/officeart/2005/8/layout/bList2"/>
    <dgm:cxn modelId="{F5E22974-0FB8-704F-992B-59EFADB7DD33}" type="presOf" srcId="{EC8B92F1-DCE4-C04D-A79C-117CD1A790F3}" destId="{C5270C88-5FC3-7E44-90DD-0A703CFFC3A2}" srcOrd="0" destOrd="0" presId="urn:microsoft.com/office/officeart/2005/8/layout/bList2"/>
    <dgm:cxn modelId="{C286E286-2775-F849-947C-B688EB9D8353}" type="presOf" srcId="{8ADF171B-0FF1-A743-AF8B-112A0EEF21E5}" destId="{E912D54F-AD8B-4F48-AF1F-30FE52C019B6}" srcOrd="0" destOrd="0" presId="urn:microsoft.com/office/officeart/2005/8/layout/bList2"/>
    <dgm:cxn modelId="{9E161BA2-2134-BF49-AA63-F4A434D8A173}" srcId="{506378B1-4B79-1D48-A197-1D7421BAA44C}" destId="{7BDFBF36-674C-CA4C-A9AA-9A0556641B11}" srcOrd="3" destOrd="0" parTransId="{77AAF44D-6E88-A745-9243-65667D2B3660}" sibTransId="{EC8B92F1-DCE4-C04D-A79C-117CD1A790F3}"/>
    <dgm:cxn modelId="{5F9A8CAB-1B90-0B41-A31D-49CFCF62747F}" srcId="{506378B1-4B79-1D48-A197-1D7421BAA44C}" destId="{E6C569C7-A69D-5E4D-82BA-D899EBFC8AFE}" srcOrd="0" destOrd="0" parTransId="{7C2B8673-DA48-EC4A-B897-987AC8FD04A1}" sibTransId="{C4E99564-BA7D-914C-9235-734BDAC41622}"/>
    <dgm:cxn modelId="{A0004FB7-7FB4-6040-A344-E70C79E15A52}" type="presOf" srcId="{5EDE3EAC-45F4-0A49-B119-2F3287605556}" destId="{B77C9FD9-341F-7744-B754-59B532E819CF}" srcOrd="0" destOrd="0" presId="urn:microsoft.com/office/officeart/2005/8/layout/bList2"/>
    <dgm:cxn modelId="{4021A0BF-2AF7-3647-A245-DBDBB5894B77}" type="presOf" srcId="{DE6099E2-9444-9142-8494-ECA0B44DD618}" destId="{39F3246E-1769-F441-A9F3-6B4EDB554B4E}" srcOrd="0" destOrd="0" presId="urn:microsoft.com/office/officeart/2005/8/layout/bList2"/>
    <dgm:cxn modelId="{4D1225C6-A19D-D247-8CA4-0BBAD30385C9}" type="presOf" srcId="{8ADF171B-0FF1-A743-AF8B-112A0EEF21E5}" destId="{9E0A08EB-CB59-5646-8BD5-47EF7B5A6BB1}" srcOrd="1" destOrd="0" presId="urn:microsoft.com/office/officeart/2005/8/layout/bList2"/>
    <dgm:cxn modelId="{BBEDC5CB-0256-684E-98AC-0B4F7CB33DBE}" type="presOf" srcId="{506378B1-4B79-1D48-A197-1D7421BAA44C}" destId="{19FCDCD9-B5CB-3D4D-94AA-12B69F7386C6}" srcOrd="0" destOrd="0" presId="urn:microsoft.com/office/officeart/2005/8/layout/bList2"/>
    <dgm:cxn modelId="{32D423CD-8497-224C-B505-92A51EE92167}" type="presOf" srcId="{E6C569C7-A69D-5E4D-82BA-D899EBFC8AFE}" destId="{E3FB0C04-4704-944C-A4A9-494F36B14527}" srcOrd="1" destOrd="0" presId="urn:microsoft.com/office/officeart/2005/8/layout/bList2"/>
    <dgm:cxn modelId="{A7FC91F1-26CE-1B47-850C-6573F11A4669}" type="presOf" srcId="{83005AA2-E416-884A-BB9F-A5FFB64BD221}" destId="{0C132C3A-E365-B949-81CB-956F44BD8F7A}" srcOrd="1" destOrd="0" presId="urn:microsoft.com/office/officeart/2005/8/layout/bList2"/>
    <dgm:cxn modelId="{BCEAD6F4-39C2-1E44-90EE-76954D17A9B8}" type="presOf" srcId="{DE6099E2-9444-9142-8494-ECA0B44DD618}" destId="{6C28BE45-65AD-8444-9998-4BE06934F6C8}" srcOrd="1" destOrd="0" presId="urn:microsoft.com/office/officeart/2005/8/layout/bList2"/>
    <dgm:cxn modelId="{4C37BD62-0758-6741-B709-E578B1806DE3}" type="presParOf" srcId="{19FCDCD9-B5CB-3D4D-94AA-12B69F7386C6}" destId="{5C18759B-FD85-964B-836F-D781BAA292B4}" srcOrd="0" destOrd="0" presId="urn:microsoft.com/office/officeart/2005/8/layout/bList2"/>
    <dgm:cxn modelId="{E105F3DA-FE67-B347-941E-2F70CD603E12}" type="presParOf" srcId="{5C18759B-FD85-964B-836F-D781BAA292B4}" destId="{A6554DE3-F4E2-D145-82A5-906CAEACD39F}" srcOrd="0" destOrd="0" presId="urn:microsoft.com/office/officeart/2005/8/layout/bList2"/>
    <dgm:cxn modelId="{E2E1D385-1A5E-1048-ABE5-D27BD90980E0}" type="presParOf" srcId="{5C18759B-FD85-964B-836F-D781BAA292B4}" destId="{48F83FA6-A62F-274C-AF0A-FD57715651E5}" srcOrd="1" destOrd="0" presId="urn:microsoft.com/office/officeart/2005/8/layout/bList2"/>
    <dgm:cxn modelId="{CD610C7C-35FE-0540-89F3-A09171E37EC9}" type="presParOf" srcId="{5C18759B-FD85-964B-836F-D781BAA292B4}" destId="{E3FB0C04-4704-944C-A4A9-494F36B14527}" srcOrd="2" destOrd="0" presId="urn:microsoft.com/office/officeart/2005/8/layout/bList2"/>
    <dgm:cxn modelId="{BDEC981D-6D43-9944-BA35-BE48FD298E15}" type="presParOf" srcId="{5C18759B-FD85-964B-836F-D781BAA292B4}" destId="{51DE773E-5004-5B4F-BA26-258520DC2641}" srcOrd="3" destOrd="0" presId="urn:microsoft.com/office/officeart/2005/8/layout/bList2"/>
    <dgm:cxn modelId="{FE772A78-DAF2-F047-8131-019F01BC313E}" type="presParOf" srcId="{19FCDCD9-B5CB-3D4D-94AA-12B69F7386C6}" destId="{3677EDC0-81E5-6940-808A-2E43D35C508E}" srcOrd="1" destOrd="0" presId="urn:microsoft.com/office/officeart/2005/8/layout/bList2"/>
    <dgm:cxn modelId="{FE0BB8BC-28DD-5849-AE37-AB1C89611712}" type="presParOf" srcId="{19FCDCD9-B5CB-3D4D-94AA-12B69F7386C6}" destId="{82650E59-065E-B942-AE34-9750019DB9C9}" srcOrd="2" destOrd="0" presId="urn:microsoft.com/office/officeart/2005/8/layout/bList2"/>
    <dgm:cxn modelId="{6CF740D4-BB6E-4748-BF44-9230154ED16D}" type="presParOf" srcId="{82650E59-065E-B942-AE34-9750019DB9C9}" destId="{F1CA4470-C4E9-8F4B-AFBA-42D0BEC78E7A}" srcOrd="0" destOrd="0" presId="urn:microsoft.com/office/officeart/2005/8/layout/bList2"/>
    <dgm:cxn modelId="{F3749BB3-23BF-4847-8068-EA5B76DB715F}" type="presParOf" srcId="{82650E59-065E-B942-AE34-9750019DB9C9}" destId="{39F3246E-1769-F441-A9F3-6B4EDB554B4E}" srcOrd="1" destOrd="0" presId="urn:microsoft.com/office/officeart/2005/8/layout/bList2"/>
    <dgm:cxn modelId="{5B27DFB7-99DF-C24C-A4ED-30CA6AEF8F00}" type="presParOf" srcId="{82650E59-065E-B942-AE34-9750019DB9C9}" destId="{6C28BE45-65AD-8444-9998-4BE06934F6C8}" srcOrd="2" destOrd="0" presId="urn:microsoft.com/office/officeart/2005/8/layout/bList2"/>
    <dgm:cxn modelId="{7BFD9C72-C5E9-A54D-A191-1C3EEFC43E9E}" type="presParOf" srcId="{82650E59-065E-B942-AE34-9750019DB9C9}" destId="{F681AC9E-D7F3-B445-98BD-74B00D4A1514}" srcOrd="3" destOrd="0" presId="urn:microsoft.com/office/officeart/2005/8/layout/bList2"/>
    <dgm:cxn modelId="{4EAA36B7-F0D8-9C46-9FB4-732A789F7EB6}" type="presParOf" srcId="{19FCDCD9-B5CB-3D4D-94AA-12B69F7386C6}" destId="{B77C9FD9-341F-7744-B754-59B532E819CF}" srcOrd="3" destOrd="0" presId="urn:microsoft.com/office/officeart/2005/8/layout/bList2"/>
    <dgm:cxn modelId="{C1C68044-97A1-BF4F-89D6-ED5B29776D5A}" type="presParOf" srcId="{19FCDCD9-B5CB-3D4D-94AA-12B69F7386C6}" destId="{DDA2A4A7-C4F6-D841-9F4B-978BAF4F0258}" srcOrd="4" destOrd="0" presId="urn:microsoft.com/office/officeart/2005/8/layout/bList2"/>
    <dgm:cxn modelId="{02D68ACA-A998-574D-9E81-7EF256D0967C}" type="presParOf" srcId="{DDA2A4A7-C4F6-D841-9F4B-978BAF4F0258}" destId="{3824AC54-A5E1-5143-B0F2-E8651122B889}" srcOrd="0" destOrd="0" presId="urn:microsoft.com/office/officeart/2005/8/layout/bList2"/>
    <dgm:cxn modelId="{F30D5A7A-E8D9-4744-B9B8-BFD62703F668}" type="presParOf" srcId="{DDA2A4A7-C4F6-D841-9F4B-978BAF4F0258}" destId="{E912D54F-AD8B-4F48-AF1F-30FE52C019B6}" srcOrd="1" destOrd="0" presId="urn:microsoft.com/office/officeart/2005/8/layout/bList2"/>
    <dgm:cxn modelId="{471A8D69-0D4D-DF4D-A355-38B5AB1B6B3D}" type="presParOf" srcId="{DDA2A4A7-C4F6-D841-9F4B-978BAF4F0258}" destId="{9E0A08EB-CB59-5646-8BD5-47EF7B5A6BB1}" srcOrd="2" destOrd="0" presId="urn:microsoft.com/office/officeart/2005/8/layout/bList2"/>
    <dgm:cxn modelId="{983B8DD9-B63B-FF4D-9C7A-1709F0A0FD83}" type="presParOf" srcId="{DDA2A4A7-C4F6-D841-9F4B-978BAF4F0258}" destId="{59A8B136-B535-4646-8A1C-F7B8D3404D08}" srcOrd="3" destOrd="0" presId="urn:microsoft.com/office/officeart/2005/8/layout/bList2"/>
    <dgm:cxn modelId="{55CF32F9-CC2F-FF42-9498-5479B1E1FEA0}" type="presParOf" srcId="{19FCDCD9-B5CB-3D4D-94AA-12B69F7386C6}" destId="{1382B101-1448-2F4A-95C3-0F1EE966B9E1}" srcOrd="5" destOrd="0" presId="urn:microsoft.com/office/officeart/2005/8/layout/bList2"/>
    <dgm:cxn modelId="{BA60DB30-3BA8-CF43-A7EF-663EA84E67B5}" type="presParOf" srcId="{19FCDCD9-B5CB-3D4D-94AA-12B69F7386C6}" destId="{D2EBDE3D-E23B-874F-9BB4-D22EE231A405}" srcOrd="6" destOrd="0" presId="urn:microsoft.com/office/officeart/2005/8/layout/bList2"/>
    <dgm:cxn modelId="{AAAD1065-FC87-5048-8597-BD214F68E848}" type="presParOf" srcId="{D2EBDE3D-E23B-874F-9BB4-D22EE231A405}" destId="{F3D0DF1D-FA62-D544-9FAF-79CC78BD41AA}" srcOrd="0" destOrd="0" presId="urn:microsoft.com/office/officeart/2005/8/layout/bList2"/>
    <dgm:cxn modelId="{EFA09669-D40F-4144-963F-78327D9455DC}" type="presParOf" srcId="{D2EBDE3D-E23B-874F-9BB4-D22EE231A405}" destId="{E5E31992-EA1F-4645-9BD5-649CAB59C001}" srcOrd="1" destOrd="0" presId="urn:microsoft.com/office/officeart/2005/8/layout/bList2"/>
    <dgm:cxn modelId="{3FBA76E8-7657-414E-B22A-2D584D4D1129}" type="presParOf" srcId="{D2EBDE3D-E23B-874F-9BB4-D22EE231A405}" destId="{8040A3B3-AE1D-B940-AB3C-7AC9CB56D9DA}" srcOrd="2" destOrd="0" presId="urn:microsoft.com/office/officeart/2005/8/layout/bList2"/>
    <dgm:cxn modelId="{647C330B-2FAE-2142-954A-40AEA754D852}" type="presParOf" srcId="{D2EBDE3D-E23B-874F-9BB4-D22EE231A405}" destId="{C73E0B7C-A57E-4443-B285-7BB446F69E05}" srcOrd="3" destOrd="0" presId="urn:microsoft.com/office/officeart/2005/8/layout/bList2"/>
    <dgm:cxn modelId="{35265E3A-4AA4-3B45-ADF5-4FB89F906835}" type="presParOf" srcId="{19FCDCD9-B5CB-3D4D-94AA-12B69F7386C6}" destId="{C5270C88-5FC3-7E44-90DD-0A703CFFC3A2}" srcOrd="7" destOrd="0" presId="urn:microsoft.com/office/officeart/2005/8/layout/bList2"/>
    <dgm:cxn modelId="{10B4CDB4-4F28-764C-BE86-4BD498B56194}" type="presParOf" srcId="{19FCDCD9-B5CB-3D4D-94AA-12B69F7386C6}" destId="{D1FD78D2-F8DB-D541-A76F-D1B48AF7B228}" srcOrd="8" destOrd="0" presId="urn:microsoft.com/office/officeart/2005/8/layout/bList2"/>
    <dgm:cxn modelId="{D98366DF-F5DA-BA4F-BB11-D486CE80D5D2}" type="presParOf" srcId="{D1FD78D2-F8DB-D541-A76F-D1B48AF7B228}" destId="{091823DA-BC21-1F4C-BBDE-0B8A3C8A55A8}" srcOrd="0" destOrd="0" presId="urn:microsoft.com/office/officeart/2005/8/layout/bList2"/>
    <dgm:cxn modelId="{66037BEA-ED30-6A4F-A5FD-53AEA5CB7FB7}" type="presParOf" srcId="{D1FD78D2-F8DB-D541-A76F-D1B48AF7B228}" destId="{83D047A2-0E1C-0D41-AD6F-85D0761CA371}" srcOrd="1" destOrd="0" presId="urn:microsoft.com/office/officeart/2005/8/layout/bList2"/>
    <dgm:cxn modelId="{F717DEE0-4651-584C-B680-1F2EB3B5AF96}" type="presParOf" srcId="{D1FD78D2-F8DB-D541-A76F-D1B48AF7B228}" destId="{0C132C3A-E365-B949-81CB-956F44BD8F7A}" srcOrd="2" destOrd="0" presId="urn:microsoft.com/office/officeart/2005/8/layout/bList2"/>
    <dgm:cxn modelId="{460F607D-5CC3-DD4C-9428-3F5163B14AF3}" type="presParOf" srcId="{D1FD78D2-F8DB-D541-A76F-D1B48AF7B228}" destId="{31A621D7-D998-0C49-A1E2-D29756DEB066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06378B1-4B79-1D48-A197-1D7421BAA44C}" type="doc">
      <dgm:prSet loTypeId="urn:microsoft.com/office/officeart/2005/8/layout/bList2" loCatId="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E6C569C7-A69D-5E4D-82BA-D899EBFC8AFE}">
      <dgm:prSet phldrT="[Text]" custT="1"/>
      <dgm:spPr/>
      <dgm:t>
        <a:bodyPr/>
        <a:lstStyle/>
        <a:p>
          <a:r>
            <a:rPr lang="en-US" sz="1600" b="1" dirty="0"/>
            <a:t>Aaron Richmond</a:t>
          </a:r>
        </a:p>
      </dgm:t>
    </dgm:pt>
    <dgm:pt modelId="{7C2B8673-DA48-EC4A-B897-987AC8FD04A1}" type="parTrans" cxnId="{5F9A8CAB-1B90-0B41-A31D-49CFCF62747F}">
      <dgm:prSet/>
      <dgm:spPr/>
      <dgm:t>
        <a:bodyPr/>
        <a:lstStyle/>
        <a:p>
          <a:endParaRPr lang="en-US"/>
        </a:p>
      </dgm:t>
    </dgm:pt>
    <dgm:pt modelId="{C4E99564-BA7D-914C-9235-734BDAC41622}" type="sibTrans" cxnId="{5F9A8CAB-1B90-0B41-A31D-49CFCF62747F}">
      <dgm:prSet/>
      <dgm:spPr/>
      <dgm:t>
        <a:bodyPr/>
        <a:lstStyle/>
        <a:p>
          <a:endParaRPr lang="en-US"/>
        </a:p>
      </dgm:t>
    </dgm:pt>
    <dgm:pt modelId="{DE6099E2-9444-9142-8494-ECA0B44DD618}">
      <dgm:prSet phldrT="[Text]" custT="1"/>
      <dgm:spPr/>
      <dgm:t>
        <a:bodyPr/>
        <a:lstStyle/>
        <a:p>
          <a:r>
            <a:rPr lang="en-US" sz="1600" b="1" dirty="0"/>
            <a:t>Chris Garris</a:t>
          </a:r>
        </a:p>
      </dgm:t>
    </dgm:pt>
    <dgm:pt modelId="{CFAD5A9E-FF7A-934D-A2DC-676BAF4420A5}" type="parTrans" cxnId="{6AC3ED6C-72F6-6446-93C1-B1CCAEBFB22E}">
      <dgm:prSet/>
      <dgm:spPr/>
      <dgm:t>
        <a:bodyPr/>
        <a:lstStyle/>
        <a:p>
          <a:endParaRPr lang="en-US"/>
        </a:p>
      </dgm:t>
    </dgm:pt>
    <dgm:pt modelId="{5EDE3EAC-45F4-0A49-B119-2F3287605556}" type="sibTrans" cxnId="{6AC3ED6C-72F6-6446-93C1-B1CCAEBFB22E}">
      <dgm:prSet/>
      <dgm:spPr/>
      <dgm:t>
        <a:bodyPr/>
        <a:lstStyle/>
        <a:p>
          <a:endParaRPr lang="en-US"/>
        </a:p>
      </dgm:t>
    </dgm:pt>
    <dgm:pt modelId="{8ADF171B-0FF1-A743-AF8B-112A0EEF21E5}">
      <dgm:prSet phldrT="[Text]" custT="1"/>
      <dgm:spPr/>
      <dgm:t>
        <a:bodyPr/>
        <a:lstStyle/>
        <a:p>
          <a:r>
            <a:rPr lang="en-US" sz="1600" b="1" dirty="0"/>
            <a:t>Barb EchoHawk</a:t>
          </a:r>
        </a:p>
      </dgm:t>
    </dgm:pt>
    <dgm:pt modelId="{5DCBA2AA-A845-0846-A9EB-8073AA82B841}" type="parTrans" cxnId="{3C36AE01-2F7C-4A48-ABB9-2014DF4B12FF}">
      <dgm:prSet/>
      <dgm:spPr/>
      <dgm:t>
        <a:bodyPr/>
        <a:lstStyle/>
        <a:p>
          <a:endParaRPr lang="en-US"/>
        </a:p>
      </dgm:t>
    </dgm:pt>
    <dgm:pt modelId="{BF410D31-A7D4-2043-815B-714FDAFE1AAF}" type="sibTrans" cxnId="{3C36AE01-2F7C-4A48-ABB9-2014DF4B12FF}">
      <dgm:prSet/>
      <dgm:spPr/>
      <dgm:t>
        <a:bodyPr/>
        <a:lstStyle/>
        <a:p>
          <a:endParaRPr lang="en-US"/>
        </a:p>
      </dgm:t>
    </dgm:pt>
    <dgm:pt modelId="{7BDFBF36-674C-CA4C-A9AA-9A0556641B11}">
      <dgm:prSet custT="1"/>
      <dgm:spPr/>
      <dgm:t>
        <a:bodyPr/>
        <a:lstStyle/>
        <a:p>
          <a:r>
            <a:rPr lang="en-US" sz="1600" b="1" dirty="0"/>
            <a:t>Caitlin Fine</a:t>
          </a:r>
        </a:p>
      </dgm:t>
    </dgm:pt>
    <dgm:pt modelId="{77AAF44D-6E88-A745-9243-65667D2B3660}" type="parTrans" cxnId="{9E161BA2-2134-BF49-AA63-F4A434D8A173}">
      <dgm:prSet/>
      <dgm:spPr/>
      <dgm:t>
        <a:bodyPr/>
        <a:lstStyle/>
        <a:p>
          <a:endParaRPr lang="en-US"/>
        </a:p>
      </dgm:t>
    </dgm:pt>
    <dgm:pt modelId="{EC8B92F1-DCE4-C04D-A79C-117CD1A790F3}" type="sibTrans" cxnId="{9E161BA2-2134-BF49-AA63-F4A434D8A173}">
      <dgm:prSet/>
      <dgm:spPr/>
      <dgm:t>
        <a:bodyPr/>
        <a:lstStyle/>
        <a:p>
          <a:endParaRPr lang="en-US"/>
        </a:p>
      </dgm:t>
    </dgm:pt>
    <dgm:pt modelId="{E0509203-2130-854E-BB78-A146236033C1}">
      <dgm:prSet/>
      <dgm:spPr/>
      <dgm:t>
        <a:bodyPr/>
        <a:lstStyle/>
        <a:p>
          <a:r>
            <a:rPr lang="en-US" b="1" dirty="0"/>
            <a:t>Lina Martín-Corredor</a:t>
          </a:r>
        </a:p>
      </dgm:t>
    </dgm:pt>
    <dgm:pt modelId="{84258F1A-3FED-BC42-9059-C6992E8C2571}" type="parTrans" cxnId="{03F61CC7-20C6-AE49-8F6A-16E1FAF6312E}">
      <dgm:prSet/>
      <dgm:spPr/>
      <dgm:t>
        <a:bodyPr/>
        <a:lstStyle/>
        <a:p>
          <a:endParaRPr lang="en-US"/>
        </a:p>
      </dgm:t>
    </dgm:pt>
    <dgm:pt modelId="{B9589135-E260-4F46-AED2-5EBD52BE8D5B}" type="sibTrans" cxnId="{03F61CC7-20C6-AE49-8F6A-16E1FAF6312E}">
      <dgm:prSet/>
      <dgm:spPr/>
      <dgm:t>
        <a:bodyPr/>
        <a:lstStyle/>
        <a:p>
          <a:endParaRPr lang="en-US"/>
        </a:p>
      </dgm:t>
    </dgm:pt>
    <dgm:pt modelId="{19FCDCD9-B5CB-3D4D-94AA-12B69F7386C6}" type="pres">
      <dgm:prSet presAssocID="{506378B1-4B79-1D48-A197-1D7421BAA44C}" presName="diagram" presStyleCnt="0">
        <dgm:presLayoutVars>
          <dgm:dir/>
          <dgm:animLvl val="lvl"/>
          <dgm:resizeHandles val="exact"/>
        </dgm:presLayoutVars>
      </dgm:prSet>
      <dgm:spPr/>
    </dgm:pt>
    <dgm:pt modelId="{5C18759B-FD85-964B-836F-D781BAA292B4}" type="pres">
      <dgm:prSet presAssocID="{E6C569C7-A69D-5E4D-82BA-D899EBFC8AFE}" presName="compNode" presStyleCnt="0"/>
      <dgm:spPr/>
    </dgm:pt>
    <dgm:pt modelId="{A6554DE3-F4E2-D145-82A5-906CAEACD39F}" type="pres">
      <dgm:prSet presAssocID="{E6C569C7-A69D-5E4D-82BA-D899EBFC8AFE}" presName="childRect" presStyleLbl="bgAcc1" presStyleIdx="0" presStyleCnt="5">
        <dgm:presLayoutVars>
          <dgm:bulletEnabled val="1"/>
        </dgm:presLayoutVars>
      </dgm:prSet>
      <dgm:spPr/>
    </dgm:pt>
    <dgm:pt modelId="{48F83FA6-A62F-274C-AF0A-FD57715651E5}" type="pres">
      <dgm:prSet presAssocID="{E6C569C7-A69D-5E4D-82BA-D899EBFC8AF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3FB0C04-4704-944C-A4A9-494F36B14527}" type="pres">
      <dgm:prSet presAssocID="{E6C569C7-A69D-5E4D-82BA-D899EBFC8AFE}" presName="parentRect" presStyleLbl="alignNode1" presStyleIdx="0" presStyleCnt="5"/>
      <dgm:spPr/>
    </dgm:pt>
    <dgm:pt modelId="{51DE773E-5004-5B4F-BA26-258520DC2641}" type="pres">
      <dgm:prSet presAssocID="{E6C569C7-A69D-5E4D-82BA-D899EBFC8AFE}" presName="adorn" presStyleLbl="fgAccFollowNode1" presStyleIdx="0" presStyleCnt="5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677EDC0-81E5-6940-808A-2E43D35C508E}" type="pres">
      <dgm:prSet presAssocID="{C4E99564-BA7D-914C-9235-734BDAC41622}" presName="sibTrans" presStyleLbl="sibTrans2D1" presStyleIdx="0" presStyleCnt="0"/>
      <dgm:spPr/>
    </dgm:pt>
    <dgm:pt modelId="{82650E59-065E-B942-AE34-9750019DB9C9}" type="pres">
      <dgm:prSet presAssocID="{DE6099E2-9444-9142-8494-ECA0B44DD618}" presName="compNode" presStyleCnt="0"/>
      <dgm:spPr/>
    </dgm:pt>
    <dgm:pt modelId="{F1CA4470-C4E9-8F4B-AFBA-42D0BEC78E7A}" type="pres">
      <dgm:prSet presAssocID="{DE6099E2-9444-9142-8494-ECA0B44DD618}" presName="childRect" presStyleLbl="bgAcc1" presStyleIdx="1" presStyleCnt="5">
        <dgm:presLayoutVars>
          <dgm:bulletEnabled val="1"/>
        </dgm:presLayoutVars>
      </dgm:prSet>
      <dgm:spPr/>
    </dgm:pt>
    <dgm:pt modelId="{39F3246E-1769-F441-A9F3-6B4EDB554B4E}" type="pres">
      <dgm:prSet presAssocID="{DE6099E2-9444-9142-8494-ECA0B44DD618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C28BE45-65AD-8444-9998-4BE06934F6C8}" type="pres">
      <dgm:prSet presAssocID="{DE6099E2-9444-9142-8494-ECA0B44DD618}" presName="parentRect" presStyleLbl="alignNode1" presStyleIdx="1" presStyleCnt="5"/>
      <dgm:spPr/>
    </dgm:pt>
    <dgm:pt modelId="{F681AC9E-D7F3-B445-98BD-74B00D4A1514}" type="pres">
      <dgm:prSet presAssocID="{DE6099E2-9444-9142-8494-ECA0B44DD618}" presName="adorn" presStyleLbl="fgAccFollowNode1" presStyleIdx="1" presStyleCnt="5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77C9FD9-341F-7744-B754-59B532E819CF}" type="pres">
      <dgm:prSet presAssocID="{5EDE3EAC-45F4-0A49-B119-2F3287605556}" presName="sibTrans" presStyleLbl="sibTrans2D1" presStyleIdx="0" presStyleCnt="0"/>
      <dgm:spPr/>
    </dgm:pt>
    <dgm:pt modelId="{DDA2A4A7-C4F6-D841-9F4B-978BAF4F0258}" type="pres">
      <dgm:prSet presAssocID="{8ADF171B-0FF1-A743-AF8B-112A0EEF21E5}" presName="compNode" presStyleCnt="0"/>
      <dgm:spPr/>
    </dgm:pt>
    <dgm:pt modelId="{3824AC54-A5E1-5143-B0F2-E8651122B889}" type="pres">
      <dgm:prSet presAssocID="{8ADF171B-0FF1-A743-AF8B-112A0EEF21E5}" presName="childRect" presStyleLbl="bgAcc1" presStyleIdx="2" presStyleCnt="5">
        <dgm:presLayoutVars>
          <dgm:bulletEnabled val="1"/>
        </dgm:presLayoutVars>
      </dgm:prSet>
      <dgm:spPr/>
    </dgm:pt>
    <dgm:pt modelId="{E912D54F-AD8B-4F48-AF1F-30FE52C019B6}" type="pres">
      <dgm:prSet presAssocID="{8ADF171B-0FF1-A743-AF8B-112A0EEF21E5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9E0A08EB-CB59-5646-8BD5-47EF7B5A6BB1}" type="pres">
      <dgm:prSet presAssocID="{8ADF171B-0FF1-A743-AF8B-112A0EEF21E5}" presName="parentRect" presStyleLbl="alignNode1" presStyleIdx="2" presStyleCnt="5"/>
      <dgm:spPr/>
    </dgm:pt>
    <dgm:pt modelId="{59A8B136-B535-4646-8A1C-F7B8D3404D08}" type="pres">
      <dgm:prSet presAssocID="{8ADF171B-0FF1-A743-AF8B-112A0EEF21E5}" presName="adorn" presStyleLbl="fgAccFollowNode1" presStyleIdx="2" presStyleCnt="5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382B101-1448-2F4A-95C3-0F1EE966B9E1}" type="pres">
      <dgm:prSet presAssocID="{BF410D31-A7D4-2043-815B-714FDAFE1AAF}" presName="sibTrans" presStyleLbl="sibTrans2D1" presStyleIdx="0" presStyleCnt="0"/>
      <dgm:spPr/>
    </dgm:pt>
    <dgm:pt modelId="{D2EBDE3D-E23B-874F-9BB4-D22EE231A405}" type="pres">
      <dgm:prSet presAssocID="{7BDFBF36-674C-CA4C-A9AA-9A0556641B11}" presName="compNode" presStyleCnt="0"/>
      <dgm:spPr/>
    </dgm:pt>
    <dgm:pt modelId="{F3D0DF1D-FA62-D544-9FAF-79CC78BD41AA}" type="pres">
      <dgm:prSet presAssocID="{7BDFBF36-674C-CA4C-A9AA-9A0556641B11}" presName="childRect" presStyleLbl="bgAcc1" presStyleIdx="3" presStyleCnt="5">
        <dgm:presLayoutVars>
          <dgm:bulletEnabled val="1"/>
        </dgm:presLayoutVars>
      </dgm:prSet>
      <dgm:spPr/>
    </dgm:pt>
    <dgm:pt modelId="{E5E31992-EA1F-4645-9BD5-649CAB59C001}" type="pres">
      <dgm:prSet presAssocID="{7BDFBF36-674C-CA4C-A9AA-9A0556641B11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8040A3B3-AE1D-B940-AB3C-7AC9CB56D9DA}" type="pres">
      <dgm:prSet presAssocID="{7BDFBF36-674C-CA4C-A9AA-9A0556641B11}" presName="parentRect" presStyleLbl="alignNode1" presStyleIdx="3" presStyleCnt="5"/>
      <dgm:spPr/>
    </dgm:pt>
    <dgm:pt modelId="{C73E0B7C-A57E-4443-B285-7BB446F69E05}" type="pres">
      <dgm:prSet presAssocID="{7BDFBF36-674C-CA4C-A9AA-9A0556641B11}" presName="adorn" presStyleLbl="fgAccFollowNode1" presStyleIdx="3" presStyleCnt="5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5270C88-5FC3-7E44-90DD-0A703CFFC3A2}" type="pres">
      <dgm:prSet presAssocID="{EC8B92F1-DCE4-C04D-A79C-117CD1A790F3}" presName="sibTrans" presStyleLbl="sibTrans2D1" presStyleIdx="0" presStyleCnt="0"/>
      <dgm:spPr/>
    </dgm:pt>
    <dgm:pt modelId="{DFE320B7-9BFC-5B49-9D43-2FC48DAF4404}" type="pres">
      <dgm:prSet presAssocID="{E0509203-2130-854E-BB78-A146236033C1}" presName="compNode" presStyleCnt="0"/>
      <dgm:spPr/>
    </dgm:pt>
    <dgm:pt modelId="{2F832F55-102A-7344-8CFF-85442510CD57}" type="pres">
      <dgm:prSet presAssocID="{E0509203-2130-854E-BB78-A146236033C1}" presName="childRect" presStyleLbl="bgAcc1" presStyleIdx="4" presStyleCnt="5">
        <dgm:presLayoutVars>
          <dgm:bulletEnabled val="1"/>
        </dgm:presLayoutVars>
      </dgm:prSet>
      <dgm:spPr/>
    </dgm:pt>
    <dgm:pt modelId="{F30D5BC5-C65D-9045-AC7E-D5C2256AB798}" type="pres">
      <dgm:prSet presAssocID="{E0509203-2130-854E-BB78-A146236033C1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B065E372-5B03-1140-BEE0-4DB7BF96F059}" type="pres">
      <dgm:prSet presAssocID="{E0509203-2130-854E-BB78-A146236033C1}" presName="parentRect" presStyleLbl="alignNode1" presStyleIdx="4" presStyleCnt="5"/>
      <dgm:spPr/>
    </dgm:pt>
    <dgm:pt modelId="{3DBA5CEC-365C-C742-864B-2ACC5B071BB5}" type="pres">
      <dgm:prSet presAssocID="{E0509203-2130-854E-BB78-A146236033C1}" presName="adorn" presStyleLbl="fgAccFollowNode1" presStyleIdx="4" presStyleCnt="5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3C36AE01-2F7C-4A48-ABB9-2014DF4B12FF}" srcId="{506378B1-4B79-1D48-A197-1D7421BAA44C}" destId="{8ADF171B-0FF1-A743-AF8B-112A0EEF21E5}" srcOrd="2" destOrd="0" parTransId="{5DCBA2AA-A845-0846-A9EB-8073AA82B841}" sibTransId="{BF410D31-A7D4-2043-815B-714FDAFE1AAF}"/>
    <dgm:cxn modelId="{6AE8E304-3D21-9E42-9AE6-EE322FBFD61D}" type="presOf" srcId="{7BDFBF36-674C-CA4C-A9AA-9A0556641B11}" destId="{E5E31992-EA1F-4645-9BD5-649CAB59C001}" srcOrd="0" destOrd="0" presId="urn:microsoft.com/office/officeart/2005/8/layout/bList2"/>
    <dgm:cxn modelId="{A0FACF21-B1F6-864D-BF2D-CF78D5B7E281}" type="presOf" srcId="{BF410D31-A7D4-2043-815B-714FDAFE1AAF}" destId="{1382B101-1448-2F4A-95C3-0F1EE966B9E1}" srcOrd="0" destOrd="0" presId="urn:microsoft.com/office/officeart/2005/8/layout/bList2"/>
    <dgm:cxn modelId="{1C42DD2A-18D4-D64A-9332-71671F9002A2}" type="presOf" srcId="{E6C569C7-A69D-5E4D-82BA-D899EBFC8AFE}" destId="{48F83FA6-A62F-274C-AF0A-FD57715651E5}" srcOrd="0" destOrd="0" presId="urn:microsoft.com/office/officeart/2005/8/layout/bList2"/>
    <dgm:cxn modelId="{DB74F34B-A9BF-A440-BC6A-3592DFF583EE}" type="presOf" srcId="{7BDFBF36-674C-CA4C-A9AA-9A0556641B11}" destId="{8040A3B3-AE1D-B940-AB3C-7AC9CB56D9DA}" srcOrd="1" destOrd="0" presId="urn:microsoft.com/office/officeart/2005/8/layout/bList2"/>
    <dgm:cxn modelId="{201C6159-B402-3045-BC24-E5C10E12098C}" type="presOf" srcId="{E0509203-2130-854E-BB78-A146236033C1}" destId="{F30D5BC5-C65D-9045-AC7E-D5C2256AB798}" srcOrd="0" destOrd="0" presId="urn:microsoft.com/office/officeart/2005/8/layout/bList2"/>
    <dgm:cxn modelId="{F5A99464-DCAF-3B45-8FA5-929D8E08512D}" type="presOf" srcId="{E0509203-2130-854E-BB78-A146236033C1}" destId="{B065E372-5B03-1140-BEE0-4DB7BF96F059}" srcOrd="1" destOrd="0" presId="urn:microsoft.com/office/officeart/2005/8/layout/bList2"/>
    <dgm:cxn modelId="{938C2E69-A04F-A74B-B183-B03B3F20C846}" type="presOf" srcId="{C4E99564-BA7D-914C-9235-734BDAC41622}" destId="{3677EDC0-81E5-6940-808A-2E43D35C508E}" srcOrd="0" destOrd="0" presId="urn:microsoft.com/office/officeart/2005/8/layout/bList2"/>
    <dgm:cxn modelId="{6AC3ED6C-72F6-6446-93C1-B1CCAEBFB22E}" srcId="{506378B1-4B79-1D48-A197-1D7421BAA44C}" destId="{DE6099E2-9444-9142-8494-ECA0B44DD618}" srcOrd="1" destOrd="0" parTransId="{CFAD5A9E-FF7A-934D-A2DC-676BAF4420A5}" sibTransId="{5EDE3EAC-45F4-0A49-B119-2F3287605556}"/>
    <dgm:cxn modelId="{F5E22974-0FB8-704F-992B-59EFADB7DD33}" type="presOf" srcId="{EC8B92F1-DCE4-C04D-A79C-117CD1A790F3}" destId="{C5270C88-5FC3-7E44-90DD-0A703CFFC3A2}" srcOrd="0" destOrd="0" presId="urn:microsoft.com/office/officeart/2005/8/layout/bList2"/>
    <dgm:cxn modelId="{C286E286-2775-F849-947C-B688EB9D8353}" type="presOf" srcId="{8ADF171B-0FF1-A743-AF8B-112A0EEF21E5}" destId="{E912D54F-AD8B-4F48-AF1F-30FE52C019B6}" srcOrd="0" destOrd="0" presId="urn:microsoft.com/office/officeart/2005/8/layout/bList2"/>
    <dgm:cxn modelId="{9E161BA2-2134-BF49-AA63-F4A434D8A173}" srcId="{506378B1-4B79-1D48-A197-1D7421BAA44C}" destId="{7BDFBF36-674C-CA4C-A9AA-9A0556641B11}" srcOrd="3" destOrd="0" parTransId="{77AAF44D-6E88-A745-9243-65667D2B3660}" sibTransId="{EC8B92F1-DCE4-C04D-A79C-117CD1A790F3}"/>
    <dgm:cxn modelId="{5F9A8CAB-1B90-0B41-A31D-49CFCF62747F}" srcId="{506378B1-4B79-1D48-A197-1D7421BAA44C}" destId="{E6C569C7-A69D-5E4D-82BA-D899EBFC8AFE}" srcOrd="0" destOrd="0" parTransId="{7C2B8673-DA48-EC4A-B897-987AC8FD04A1}" sibTransId="{C4E99564-BA7D-914C-9235-734BDAC41622}"/>
    <dgm:cxn modelId="{A0004FB7-7FB4-6040-A344-E70C79E15A52}" type="presOf" srcId="{5EDE3EAC-45F4-0A49-B119-2F3287605556}" destId="{B77C9FD9-341F-7744-B754-59B532E819CF}" srcOrd="0" destOrd="0" presId="urn:microsoft.com/office/officeart/2005/8/layout/bList2"/>
    <dgm:cxn modelId="{4021A0BF-2AF7-3647-A245-DBDBB5894B77}" type="presOf" srcId="{DE6099E2-9444-9142-8494-ECA0B44DD618}" destId="{39F3246E-1769-F441-A9F3-6B4EDB554B4E}" srcOrd="0" destOrd="0" presId="urn:microsoft.com/office/officeart/2005/8/layout/bList2"/>
    <dgm:cxn modelId="{4D1225C6-A19D-D247-8CA4-0BBAD30385C9}" type="presOf" srcId="{8ADF171B-0FF1-A743-AF8B-112A0EEF21E5}" destId="{9E0A08EB-CB59-5646-8BD5-47EF7B5A6BB1}" srcOrd="1" destOrd="0" presId="urn:microsoft.com/office/officeart/2005/8/layout/bList2"/>
    <dgm:cxn modelId="{03F61CC7-20C6-AE49-8F6A-16E1FAF6312E}" srcId="{506378B1-4B79-1D48-A197-1D7421BAA44C}" destId="{E0509203-2130-854E-BB78-A146236033C1}" srcOrd="4" destOrd="0" parTransId="{84258F1A-3FED-BC42-9059-C6992E8C2571}" sibTransId="{B9589135-E260-4F46-AED2-5EBD52BE8D5B}"/>
    <dgm:cxn modelId="{BBEDC5CB-0256-684E-98AC-0B4F7CB33DBE}" type="presOf" srcId="{506378B1-4B79-1D48-A197-1D7421BAA44C}" destId="{19FCDCD9-B5CB-3D4D-94AA-12B69F7386C6}" srcOrd="0" destOrd="0" presId="urn:microsoft.com/office/officeart/2005/8/layout/bList2"/>
    <dgm:cxn modelId="{32D423CD-8497-224C-B505-92A51EE92167}" type="presOf" srcId="{E6C569C7-A69D-5E4D-82BA-D899EBFC8AFE}" destId="{E3FB0C04-4704-944C-A4A9-494F36B14527}" srcOrd="1" destOrd="0" presId="urn:microsoft.com/office/officeart/2005/8/layout/bList2"/>
    <dgm:cxn modelId="{BCEAD6F4-39C2-1E44-90EE-76954D17A9B8}" type="presOf" srcId="{DE6099E2-9444-9142-8494-ECA0B44DD618}" destId="{6C28BE45-65AD-8444-9998-4BE06934F6C8}" srcOrd="1" destOrd="0" presId="urn:microsoft.com/office/officeart/2005/8/layout/bList2"/>
    <dgm:cxn modelId="{4C37BD62-0758-6741-B709-E578B1806DE3}" type="presParOf" srcId="{19FCDCD9-B5CB-3D4D-94AA-12B69F7386C6}" destId="{5C18759B-FD85-964B-836F-D781BAA292B4}" srcOrd="0" destOrd="0" presId="urn:microsoft.com/office/officeart/2005/8/layout/bList2"/>
    <dgm:cxn modelId="{E105F3DA-FE67-B347-941E-2F70CD603E12}" type="presParOf" srcId="{5C18759B-FD85-964B-836F-D781BAA292B4}" destId="{A6554DE3-F4E2-D145-82A5-906CAEACD39F}" srcOrd="0" destOrd="0" presId="urn:microsoft.com/office/officeart/2005/8/layout/bList2"/>
    <dgm:cxn modelId="{E2E1D385-1A5E-1048-ABE5-D27BD90980E0}" type="presParOf" srcId="{5C18759B-FD85-964B-836F-D781BAA292B4}" destId="{48F83FA6-A62F-274C-AF0A-FD57715651E5}" srcOrd="1" destOrd="0" presId="urn:microsoft.com/office/officeart/2005/8/layout/bList2"/>
    <dgm:cxn modelId="{CD610C7C-35FE-0540-89F3-A09171E37EC9}" type="presParOf" srcId="{5C18759B-FD85-964B-836F-D781BAA292B4}" destId="{E3FB0C04-4704-944C-A4A9-494F36B14527}" srcOrd="2" destOrd="0" presId="urn:microsoft.com/office/officeart/2005/8/layout/bList2"/>
    <dgm:cxn modelId="{BDEC981D-6D43-9944-BA35-BE48FD298E15}" type="presParOf" srcId="{5C18759B-FD85-964B-836F-D781BAA292B4}" destId="{51DE773E-5004-5B4F-BA26-258520DC2641}" srcOrd="3" destOrd="0" presId="urn:microsoft.com/office/officeart/2005/8/layout/bList2"/>
    <dgm:cxn modelId="{FE772A78-DAF2-F047-8131-019F01BC313E}" type="presParOf" srcId="{19FCDCD9-B5CB-3D4D-94AA-12B69F7386C6}" destId="{3677EDC0-81E5-6940-808A-2E43D35C508E}" srcOrd="1" destOrd="0" presId="urn:microsoft.com/office/officeart/2005/8/layout/bList2"/>
    <dgm:cxn modelId="{FE0BB8BC-28DD-5849-AE37-AB1C89611712}" type="presParOf" srcId="{19FCDCD9-B5CB-3D4D-94AA-12B69F7386C6}" destId="{82650E59-065E-B942-AE34-9750019DB9C9}" srcOrd="2" destOrd="0" presId="urn:microsoft.com/office/officeart/2005/8/layout/bList2"/>
    <dgm:cxn modelId="{6CF740D4-BB6E-4748-BF44-9230154ED16D}" type="presParOf" srcId="{82650E59-065E-B942-AE34-9750019DB9C9}" destId="{F1CA4470-C4E9-8F4B-AFBA-42D0BEC78E7A}" srcOrd="0" destOrd="0" presId="urn:microsoft.com/office/officeart/2005/8/layout/bList2"/>
    <dgm:cxn modelId="{F3749BB3-23BF-4847-8068-EA5B76DB715F}" type="presParOf" srcId="{82650E59-065E-B942-AE34-9750019DB9C9}" destId="{39F3246E-1769-F441-A9F3-6B4EDB554B4E}" srcOrd="1" destOrd="0" presId="urn:microsoft.com/office/officeart/2005/8/layout/bList2"/>
    <dgm:cxn modelId="{5B27DFB7-99DF-C24C-A4ED-30CA6AEF8F00}" type="presParOf" srcId="{82650E59-065E-B942-AE34-9750019DB9C9}" destId="{6C28BE45-65AD-8444-9998-4BE06934F6C8}" srcOrd="2" destOrd="0" presId="urn:microsoft.com/office/officeart/2005/8/layout/bList2"/>
    <dgm:cxn modelId="{7BFD9C72-C5E9-A54D-A191-1C3EEFC43E9E}" type="presParOf" srcId="{82650E59-065E-B942-AE34-9750019DB9C9}" destId="{F681AC9E-D7F3-B445-98BD-74B00D4A1514}" srcOrd="3" destOrd="0" presId="urn:microsoft.com/office/officeart/2005/8/layout/bList2"/>
    <dgm:cxn modelId="{4EAA36B7-F0D8-9C46-9FB4-732A789F7EB6}" type="presParOf" srcId="{19FCDCD9-B5CB-3D4D-94AA-12B69F7386C6}" destId="{B77C9FD9-341F-7744-B754-59B532E819CF}" srcOrd="3" destOrd="0" presId="urn:microsoft.com/office/officeart/2005/8/layout/bList2"/>
    <dgm:cxn modelId="{C1C68044-97A1-BF4F-89D6-ED5B29776D5A}" type="presParOf" srcId="{19FCDCD9-B5CB-3D4D-94AA-12B69F7386C6}" destId="{DDA2A4A7-C4F6-D841-9F4B-978BAF4F0258}" srcOrd="4" destOrd="0" presId="urn:microsoft.com/office/officeart/2005/8/layout/bList2"/>
    <dgm:cxn modelId="{02D68ACA-A998-574D-9E81-7EF256D0967C}" type="presParOf" srcId="{DDA2A4A7-C4F6-D841-9F4B-978BAF4F0258}" destId="{3824AC54-A5E1-5143-B0F2-E8651122B889}" srcOrd="0" destOrd="0" presId="urn:microsoft.com/office/officeart/2005/8/layout/bList2"/>
    <dgm:cxn modelId="{F30D5A7A-E8D9-4744-B9B8-BFD62703F668}" type="presParOf" srcId="{DDA2A4A7-C4F6-D841-9F4B-978BAF4F0258}" destId="{E912D54F-AD8B-4F48-AF1F-30FE52C019B6}" srcOrd="1" destOrd="0" presId="urn:microsoft.com/office/officeart/2005/8/layout/bList2"/>
    <dgm:cxn modelId="{471A8D69-0D4D-DF4D-A355-38B5AB1B6B3D}" type="presParOf" srcId="{DDA2A4A7-C4F6-D841-9F4B-978BAF4F0258}" destId="{9E0A08EB-CB59-5646-8BD5-47EF7B5A6BB1}" srcOrd="2" destOrd="0" presId="urn:microsoft.com/office/officeart/2005/8/layout/bList2"/>
    <dgm:cxn modelId="{983B8DD9-B63B-FF4D-9C7A-1709F0A0FD83}" type="presParOf" srcId="{DDA2A4A7-C4F6-D841-9F4B-978BAF4F0258}" destId="{59A8B136-B535-4646-8A1C-F7B8D3404D08}" srcOrd="3" destOrd="0" presId="urn:microsoft.com/office/officeart/2005/8/layout/bList2"/>
    <dgm:cxn modelId="{55CF32F9-CC2F-FF42-9498-5479B1E1FEA0}" type="presParOf" srcId="{19FCDCD9-B5CB-3D4D-94AA-12B69F7386C6}" destId="{1382B101-1448-2F4A-95C3-0F1EE966B9E1}" srcOrd="5" destOrd="0" presId="urn:microsoft.com/office/officeart/2005/8/layout/bList2"/>
    <dgm:cxn modelId="{BA60DB30-3BA8-CF43-A7EF-663EA84E67B5}" type="presParOf" srcId="{19FCDCD9-B5CB-3D4D-94AA-12B69F7386C6}" destId="{D2EBDE3D-E23B-874F-9BB4-D22EE231A405}" srcOrd="6" destOrd="0" presId="urn:microsoft.com/office/officeart/2005/8/layout/bList2"/>
    <dgm:cxn modelId="{AAAD1065-FC87-5048-8597-BD214F68E848}" type="presParOf" srcId="{D2EBDE3D-E23B-874F-9BB4-D22EE231A405}" destId="{F3D0DF1D-FA62-D544-9FAF-79CC78BD41AA}" srcOrd="0" destOrd="0" presId="urn:microsoft.com/office/officeart/2005/8/layout/bList2"/>
    <dgm:cxn modelId="{EFA09669-D40F-4144-963F-78327D9455DC}" type="presParOf" srcId="{D2EBDE3D-E23B-874F-9BB4-D22EE231A405}" destId="{E5E31992-EA1F-4645-9BD5-649CAB59C001}" srcOrd="1" destOrd="0" presId="urn:microsoft.com/office/officeart/2005/8/layout/bList2"/>
    <dgm:cxn modelId="{3FBA76E8-7657-414E-B22A-2D584D4D1129}" type="presParOf" srcId="{D2EBDE3D-E23B-874F-9BB4-D22EE231A405}" destId="{8040A3B3-AE1D-B940-AB3C-7AC9CB56D9DA}" srcOrd="2" destOrd="0" presId="urn:microsoft.com/office/officeart/2005/8/layout/bList2"/>
    <dgm:cxn modelId="{647C330B-2FAE-2142-954A-40AEA754D852}" type="presParOf" srcId="{D2EBDE3D-E23B-874F-9BB4-D22EE231A405}" destId="{C73E0B7C-A57E-4443-B285-7BB446F69E05}" srcOrd="3" destOrd="0" presId="urn:microsoft.com/office/officeart/2005/8/layout/bList2"/>
    <dgm:cxn modelId="{35265E3A-4AA4-3B45-ADF5-4FB89F906835}" type="presParOf" srcId="{19FCDCD9-B5CB-3D4D-94AA-12B69F7386C6}" destId="{C5270C88-5FC3-7E44-90DD-0A703CFFC3A2}" srcOrd="7" destOrd="0" presId="urn:microsoft.com/office/officeart/2005/8/layout/bList2"/>
    <dgm:cxn modelId="{0D0DFE3C-7B5B-5248-ACF4-E59977F4EA0F}" type="presParOf" srcId="{19FCDCD9-B5CB-3D4D-94AA-12B69F7386C6}" destId="{DFE320B7-9BFC-5B49-9D43-2FC48DAF4404}" srcOrd="8" destOrd="0" presId="urn:microsoft.com/office/officeart/2005/8/layout/bList2"/>
    <dgm:cxn modelId="{30FFB307-7B53-F944-90E5-8473E145BAEE}" type="presParOf" srcId="{DFE320B7-9BFC-5B49-9D43-2FC48DAF4404}" destId="{2F832F55-102A-7344-8CFF-85442510CD57}" srcOrd="0" destOrd="0" presId="urn:microsoft.com/office/officeart/2005/8/layout/bList2"/>
    <dgm:cxn modelId="{949E4591-5E13-A448-B49F-873992D5A4C1}" type="presParOf" srcId="{DFE320B7-9BFC-5B49-9D43-2FC48DAF4404}" destId="{F30D5BC5-C65D-9045-AC7E-D5C2256AB798}" srcOrd="1" destOrd="0" presId="urn:microsoft.com/office/officeart/2005/8/layout/bList2"/>
    <dgm:cxn modelId="{841B47DF-747E-4441-9132-71518890486A}" type="presParOf" srcId="{DFE320B7-9BFC-5B49-9D43-2FC48DAF4404}" destId="{B065E372-5B03-1140-BEE0-4DB7BF96F059}" srcOrd="2" destOrd="0" presId="urn:microsoft.com/office/officeart/2005/8/layout/bList2"/>
    <dgm:cxn modelId="{8AEA610F-0EBF-0949-BD6E-BC11896DB21A}" type="presParOf" srcId="{DFE320B7-9BFC-5B49-9D43-2FC48DAF4404}" destId="{3DBA5CEC-365C-C742-864B-2ACC5B071BB5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06378B1-4B79-1D48-A197-1D7421BAA44C}" type="doc">
      <dgm:prSet loTypeId="urn:microsoft.com/office/officeart/2005/8/layout/bList2" loCatId="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E6C569C7-A69D-5E4D-82BA-D899EBFC8AFE}">
      <dgm:prSet phldrT="[Text]" custT="1"/>
      <dgm:spPr/>
      <dgm:t>
        <a:bodyPr/>
        <a:lstStyle/>
        <a:p>
          <a:r>
            <a:rPr lang="en-US" sz="1600" b="1" dirty="0"/>
            <a:t>Cassandra Bailey </a:t>
          </a:r>
        </a:p>
      </dgm:t>
    </dgm:pt>
    <dgm:pt modelId="{7C2B8673-DA48-EC4A-B897-987AC8FD04A1}" type="parTrans" cxnId="{5F9A8CAB-1B90-0B41-A31D-49CFCF62747F}">
      <dgm:prSet/>
      <dgm:spPr/>
      <dgm:t>
        <a:bodyPr/>
        <a:lstStyle/>
        <a:p>
          <a:endParaRPr lang="en-US"/>
        </a:p>
      </dgm:t>
    </dgm:pt>
    <dgm:pt modelId="{C4E99564-BA7D-914C-9235-734BDAC41622}" type="sibTrans" cxnId="{5F9A8CAB-1B90-0B41-A31D-49CFCF62747F}">
      <dgm:prSet/>
      <dgm:spPr/>
      <dgm:t>
        <a:bodyPr/>
        <a:lstStyle/>
        <a:p>
          <a:endParaRPr lang="en-US"/>
        </a:p>
      </dgm:t>
    </dgm:pt>
    <dgm:pt modelId="{DE6099E2-9444-9142-8494-ECA0B44DD618}">
      <dgm:prSet phldrT="[Text]" custT="1"/>
      <dgm:spPr/>
      <dgm:t>
        <a:bodyPr/>
        <a:lstStyle/>
        <a:p>
          <a:r>
            <a:rPr lang="en-US" sz="1600" b="1" dirty="0"/>
            <a:t>Corey Sell</a:t>
          </a:r>
        </a:p>
      </dgm:t>
    </dgm:pt>
    <dgm:pt modelId="{CFAD5A9E-FF7A-934D-A2DC-676BAF4420A5}" type="parTrans" cxnId="{6AC3ED6C-72F6-6446-93C1-B1CCAEBFB22E}">
      <dgm:prSet/>
      <dgm:spPr/>
      <dgm:t>
        <a:bodyPr/>
        <a:lstStyle/>
        <a:p>
          <a:endParaRPr lang="en-US"/>
        </a:p>
      </dgm:t>
    </dgm:pt>
    <dgm:pt modelId="{5EDE3EAC-45F4-0A49-B119-2F3287605556}" type="sibTrans" cxnId="{6AC3ED6C-72F6-6446-93C1-B1CCAEBFB22E}">
      <dgm:prSet/>
      <dgm:spPr/>
      <dgm:t>
        <a:bodyPr/>
        <a:lstStyle/>
        <a:p>
          <a:endParaRPr lang="en-US"/>
        </a:p>
      </dgm:t>
    </dgm:pt>
    <dgm:pt modelId="{8ADF171B-0FF1-A743-AF8B-112A0EEF21E5}">
      <dgm:prSet phldrT="[Text]" custT="1"/>
      <dgm:spPr/>
      <dgm:t>
        <a:bodyPr/>
        <a:lstStyle/>
        <a:p>
          <a:r>
            <a:rPr lang="en-US" sz="1600" b="1" dirty="0"/>
            <a:t>Ingrid Carter</a:t>
          </a:r>
        </a:p>
      </dgm:t>
    </dgm:pt>
    <dgm:pt modelId="{5DCBA2AA-A845-0846-A9EB-8073AA82B841}" type="parTrans" cxnId="{3C36AE01-2F7C-4A48-ABB9-2014DF4B12FF}">
      <dgm:prSet/>
      <dgm:spPr/>
      <dgm:t>
        <a:bodyPr/>
        <a:lstStyle/>
        <a:p>
          <a:endParaRPr lang="en-US"/>
        </a:p>
      </dgm:t>
    </dgm:pt>
    <dgm:pt modelId="{BF410D31-A7D4-2043-815B-714FDAFE1AAF}" type="sibTrans" cxnId="{3C36AE01-2F7C-4A48-ABB9-2014DF4B12FF}">
      <dgm:prSet/>
      <dgm:spPr/>
      <dgm:t>
        <a:bodyPr/>
        <a:lstStyle/>
        <a:p>
          <a:endParaRPr lang="en-US"/>
        </a:p>
      </dgm:t>
    </dgm:pt>
    <dgm:pt modelId="{7BDFBF36-674C-CA4C-A9AA-9A0556641B11}">
      <dgm:prSet custT="1"/>
      <dgm:spPr/>
      <dgm:t>
        <a:bodyPr/>
        <a:lstStyle/>
        <a:p>
          <a:r>
            <a:rPr lang="en-US" sz="1600" b="1" dirty="0"/>
            <a:t>Andrew Walton</a:t>
          </a:r>
        </a:p>
      </dgm:t>
    </dgm:pt>
    <dgm:pt modelId="{77AAF44D-6E88-A745-9243-65667D2B3660}" type="parTrans" cxnId="{9E161BA2-2134-BF49-AA63-F4A434D8A173}">
      <dgm:prSet/>
      <dgm:spPr/>
      <dgm:t>
        <a:bodyPr/>
        <a:lstStyle/>
        <a:p>
          <a:endParaRPr lang="en-US"/>
        </a:p>
      </dgm:t>
    </dgm:pt>
    <dgm:pt modelId="{EC8B92F1-DCE4-C04D-A79C-117CD1A790F3}" type="sibTrans" cxnId="{9E161BA2-2134-BF49-AA63-F4A434D8A173}">
      <dgm:prSet/>
      <dgm:spPr/>
      <dgm:t>
        <a:bodyPr/>
        <a:lstStyle/>
        <a:p>
          <a:endParaRPr lang="en-US"/>
        </a:p>
      </dgm:t>
    </dgm:pt>
    <dgm:pt modelId="{83005AA2-E416-884A-BB9F-A5FFB64BD221}">
      <dgm:prSet custT="1"/>
      <dgm:spPr/>
      <dgm:t>
        <a:bodyPr/>
        <a:lstStyle/>
        <a:p>
          <a:r>
            <a:rPr lang="en-US" sz="1600" b="1" dirty="0"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Chad Mortensen</a:t>
          </a:r>
          <a:endParaRPr lang="en-US" sz="1600" b="1" dirty="0">
            <a:latin typeface="Century Gothic" panose="020B0502020202020204" pitchFamily="34" charset="0"/>
          </a:endParaRPr>
        </a:p>
      </dgm:t>
    </dgm:pt>
    <dgm:pt modelId="{7C849940-24E2-BA4C-AEFA-2FFF95063D6D}" type="parTrans" cxnId="{AF8D071B-DB68-A644-8E0D-7324378E9972}">
      <dgm:prSet/>
      <dgm:spPr/>
      <dgm:t>
        <a:bodyPr/>
        <a:lstStyle/>
        <a:p>
          <a:endParaRPr lang="en-US"/>
        </a:p>
      </dgm:t>
    </dgm:pt>
    <dgm:pt modelId="{63DE8E55-317C-C540-8D31-E8BA928AE65B}" type="sibTrans" cxnId="{AF8D071B-DB68-A644-8E0D-7324378E9972}">
      <dgm:prSet/>
      <dgm:spPr/>
      <dgm:t>
        <a:bodyPr/>
        <a:lstStyle/>
        <a:p>
          <a:endParaRPr lang="en-US"/>
        </a:p>
      </dgm:t>
    </dgm:pt>
    <dgm:pt modelId="{19FCDCD9-B5CB-3D4D-94AA-12B69F7386C6}" type="pres">
      <dgm:prSet presAssocID="{506378B1-4B79-1D48-A197-1D7421BAA44C}" presName="diagram" presStyleCnt="0">
        <dgm:presLayoutVars>
          <dgm:dir/>
          <dgm:animLvl val="lvl"/>
          <dgm:resizeHandles val="exact"/>
        </dgm:presLayoutVars>
      </dgm:prSet>
      <dgm:spPr/>
    </dgm:pt>
    <dgm:pt modelId="{5C18759B-FD85-964B-836F-D781BAA292B4}" type="pres">
      <dgm:prSet presAssocID="{E6C569C7-A69D-5E4D-82BA-D899EBFC8AFE}" presName="compNode" presStyleCnt="0"/>
      <dgm:spPr/>
    </dgm:pt>
    <dgm:pt modelId="{A6554DE3-F4E2-D145-82A5-906CAEACD39F}" type="pres">
      <dgm:prSet presAssocID="{E6C569C7-A69D-5E4D-82BA-D899EBFC8AFE}" presName="childRect" presStyleLbl="bgAcc1" presStyleIdx="0" presStyleCnt="5">
        <dgm:presLayoutVars>
          <dgm:bulletEnabled val="1"/>
        </dgm:presLayoutVars>
      </dgm:prSet>
      <dgm:spPr/>
    </dgm:pt>
    <dgm:pt modelId="{48F83FA6-A62F-274C-AF0A-FD57715651E5}" type="pres">
      <dgm:prSet presAssocID="{E6C569C7-A69D-5E4D-82BA-D899EBFC8AF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3FB0C04-4704-944C-A4A9-494F36B14527}" type="pres">
      <dgm:prSet presAssocID="{E6C569C7-A69D-5E4D-82BA-D899EBFC8AFE}" presName="parentRect" presStyleLbl="alignNode1" presStyleIdx="0" presStyleCnt="5"/>
      <dgm:spPr/>
    </dgm:pt>
    <dgm:pt modelId="{51DE773E-5004-5B4F-BA26-258520DC2641}" type="pres">
      <dgm:prSet presAssocID="{E6C569C7-A69D-5E4D-82BA-D899EBFC8AFE}" presName="adorn" presStyleLbl="fgAccFollowNode1" presStyleIdx="0" presStyleCnt="5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677EDC0-81E5-6940-808A-2E43D35C508E}" type="pres">
      <dgm:prSet presAssocID="{C4E99564-BA7D-914C-9235-734BDAC41622}" presName="sibTrans" presStyleLbl="sibTrans2D1" presStyleIdx="0" presStyleCnt="0"/>
      <dgm:spPr/>
    </dgm:pt>
    <dgm:pt modelId="{82650E59-065E-B942-AE34-9750019DB9C9}" type="pres">
      <dgm:prSet presAssocID="{DE6099E2-9444-9142-8494-ECA0B44DD618}" presName="compNode" presStyleCnt="0"/>
      <dgm:spPr/>
    </dgm:pt>
    <dgm:pt modelId="{F1CA4470-C4E9-8F4B-AFBA-42D0BEC78E7A}" type="pres">
      <dgm:prSet presAssocID="{DE6099E2-9444-9142-8494-ECA0B44DD618}" presName="childRect" presStyleLbl="bgAcc1" presStyleIdx="1" presStyleCnt="5">
        <dgm:presLayoutVars>
          <dgm:bulletEnabled val="1"/>
        </dgm:presLayoutVars>
      </dgm:prSet>
      <dgm:spPr/>
    </dgm:pt>
    <dgm:pt modelId="{39F3246E-1769-F441-A9F3-6B4EDB554B4E}" type="pres">
      <dgm:prSet presAssocID="{DE6099E2-9444-9142-8494-ECA0B44DD618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C28BE45-65AD-8444-9998-4BE06934F6C8}" type="pres">
      <dgm:prSet presAssocID="{DE6099E2-9444-9142-8494-ECA0B44DD618}" presName="parentRect" presStyleLbl="alignNode1" presStyleIdx="1" presStyleCnt="5"/>
      <dgm:spPr/>
    </dgm:pt>
    <dgm:pt modelId="{F681AC9E-D7F3-B445-98BD-74B00D4A1514}" type="pres">
      <dgm:prSet presAssocID="{DE6099E2-9444-9142-8494-ECA0B44DD618}" presName="adorn" presStyleLbl="fgAccFollowNode1" presStyleIdx="1" presStyleCnt="5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77C9FD9-341F-7744-B754-59B532E819CF}" type="pres">
      <dgm:prSet presAssocID="{5EDE3EAC-45F4-0A49-B119-2F3287605556}" presName="sibTrans" presStyleLbl="sibTrans2D1" presStyleIdx="0" presStyleCnt="0"/>
      <dgm:spPr/>
    </dgm:pt>
    <dgm:pt modelId="{DDA2A4A7-C4F6-D841-9F4B-978BAF4F0258}" type="pres">
      <dgm:prSet presAssocID="{8ADF171B-0FF1-A743-AF8B-112A0EEF21E5}" presName="compNode" presStyleCnt="0"/>
      <dgm:spPr/>
    </dgm:pt>
    <dgm:pt modelId="{3824AC54-A5E1-5143-B0F2-E8651122B889}" type="pres">
      <dgm:prSet presAssocID="{8ADF171B-0FF1-A743-AF8B-112A0EEF21E5}" presName="childRect" presStyleLbl="bgAcc1" presStyleIdx="2" presStyleCnt="5">
        <dgm:presLayoutVars>
          <dgm:bulletEnabled val="1"/>
        </dgm:presLayoutVars>
      </dgm:prSet>
      <dgm:spPr/>
    </dgm:pt>
    <dgm:pt modelId="{E912D54F-AD8B-4F48-AF1F-30FE52C019B6}" type="pres">
      <dgm:prSet presAssocID="{8ADF171B-0FF1-A743-AF8B-112A0EEF21E5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9E0A08EB-CB59-5646-8BD5-47EF7B5A6BB1}" type="pres">
      <dgm:prSet presAssocID="{8ADF171B-0FF1-A743-AF8B-112A0EEF21E5}" presName="parentRect" presStyleLbl="alignNode1" presStyleIdx="2" presStyleCnt="5"/>
      <dgm:spPr/>
    </dgm:pt>
    <dgm:pt modelId="{59A8B136-B535-4646-8A1C-F7B8D3404D08}" type="pres">
      <dgm:prSet presAssocID="{8ADF171B-0FF1-A743-AF8B-112A0EEF21E5}" presName="adorn" presStyleLbl="fgAccFollowNode1" presStyleIdx="2" presStyleCnt="5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382B101-1448-2F4A-95C3-0F1EE966B9E1}" type="pres">
      <dgm:prSet presAssocID="{BF410D31-A7D4-2043-815B-714FDAFE1AAF}" presName="sibTrans" presStyleLbl="sibTrans2D1" presStyleIdx="0" presStyleCnt="0"/>
      <dgm:spPr/>
    </dgm:pt>
    <dgm:pt modelId="{D2EBDE3D-E23B-874F-9BB4-D22EE231A405}" type="pres">
      <dgm:prSet presAssocID="{7BDFBF36-674C-CA4C-A9AA-9A0556641B11}" presName="compNode" presStyleCnt="0"/>
      <dgm:spPr/>
    </dgm:pt>
    <dgm:pt modelId="{F3D0DF1D-FA62-D544-9FAF-79CC78BD41AA}" type="pres">
      <dgm:prSet presAssocID="{7BDFBF36-674C-CA4C-A9AA-9A0556641B11}" presName="childRect" presStyleLbl="bgAcc1" presStyleIdx="3" presStyleCnt="5">
        <dgm:presLayoutVars>
          <dgm:bulletEnabled val="1"/>
        </dgm:presLayoutVars>
      </dgm:prSet>
      <dgm:spPr/>
    </dgm:pt>
    <dgm:pt modelId="{E5E31992-EA1F-4645-9BD5-649CAB59C001}" type="pres">
      <dgm:prSet presAssocID="{7BDFBF36-674C-CA4C-A9AA-9A0556641B11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8040A3B3-AE1D-B940-AB3C-7AC9CB56D9DA}" type="pres">
      <dgm:prSet presAssocID="{7BDFBF36-674C-CA4C-A9AA-9A0556641B11}" presName="parentRect" presStyleLbl="alignNode1" presStyleIdx="3" presStyleCnt="5"/>
      <dgm:spPr/>
    </dgm:pt>
    <dgm:pt modelId="{C73E0B7C-A57E-4443-B285-7BB446F69E05}" type="pres">
      <dgm:prSet presAssocID="{7BDFBF36-674C-CA4C-A9AA-9A0556641B11}" presName="adorn" presStyleLbl="fgAccFollowNode1" presStyleIdx="3" presStyleCnt="5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5270C88-5FC3-7E44-90DD-0A703CFFC3A2}" type="pres">
      <dgm:prSet presAssocID="{EC8B92F1-DCE4-C04D-A79C-117CD1A790F3}" presName="sibTrans" presStyleLbl="sibTrans2D1" presStyleIdx="0" presStyleCnt="0"/>
      <dgm:spPr/>
    </dgm:pt>
    <dgm:pt modelId="{D1FD78D2-F8DB-D541-A76F-D1B48AF7B228}" type="pres">
      <dgm:prSet presAssocID="{83005AA2-E416-884A-BB9F-A5FFB64BD221}" presName="compNode" presStyleCnt="0"/>
      <dgm:spPr/>
    </dgm:pt>
    <dgm:pt modelId="{091823DA-BC21-1F4C-BBDE-0B8A3C8A55A8}" type="pres">
      <dgm:prSet presAssocID="{83005AA2-E416-884A-BB9F-A5FFB64BD221}" presName="childRect" presStyleLbl="bgAcc1" presStyleIdx="4" presStyleCnt="5">
        <dgm:presLayoutVars>
          <dgm:bulletEnabled val="1"/>
        </dgm:presLayoutVars>
      </dgm:prSet>
      <dgm:spPr/>
    </dgm:pt>
    <dgm:pt modelId="{83D047A2-0E1C-0D41-AD6F-85D0761CA371}" type="pres">
      <dgm:prSet presAssocID="{83005AA2-E416-884A-BB9F-A5FFB64BD221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0C132C3A-E365-B949-81CB-956F44BD8F7A}" type="pres">
      <dgm:prSet presAssocID="{83005AA2-E416-884A-BB9F-A5FFB64BD221}" presName="parentRect" presStyleLbl="alignNode1" presStyleIdx="4" presStyleCnt="5"/>
      <dgm:spPr/>
    </dgm:pt>
    <dgm:pt modelId="{31A621D7-D998-0C49-A1E2-D29756DEB066}" type="pres">
      <dgm:prSet presAssocID="{83005AA2-E416-884A-BB9F-A5FFB64BD221}" presName="adorn" presStyleLbl="fgAccFollowNode1" presStyleIdx="4" presStyleCnt="5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3C36AE01-2F7C-4A48-ABB9-2014DF4B12FF}" srcId="{506378B1-4B79-1D48-A197-1D7421BAA44C}" destId="{8ADF171B-0FF1-A743-AF8B-112A0EEF21E5}" srcOrd="2" destOrd="0" parTransId="{5DCBA2AA-A845-0846-A9EB-8073AA82B841}" sibTransId="{BF410D31-A7D4-2043-815B-714FDAFE1AAF}"/>
    <dgm:cxn modelId="{6AE8E304-3D21-9E42-9AE6-EE322FBFD61D}" type="presOf" srcId="{7BDFBF36-674C-CA4C-A9AA-9A0556641B11}" destId="{E5E31992-EA1F-4645-9BD5-649CAB59C001}" srcOrd="0" destOrd="0" presId="urn:microsoft.com/office/officeart/2005/8/layout/bList2"/>
    <dgm:cxn modelId="{AF8D071B-DB68-A644-8E0D-7324378E9972}" srcId="{506378B1-4B79-1D48-A197-1D7421BAA44C}" destId="{83005AA2-E416-884A-BB9F-A5FFB64BD221}" srcOrd="4" destOrd="0" parTransId="{7C849940-24E2-BA4C-AEFA-2FFF95063D6D}" sibTransId="{63DE8E55-317C-C540-8D31-E8BA928AE65B}"/>
    <dgm:cxn modelId="{A0FACF21-B1F6-864D-BF2D-CF78D5B7E281}" type="presOf" srcId="{BF410D31-A7D4-2043-815B-714FDAFE1AAF}" destId="{1382B101-1448-2F4A-95C3-0F1EE966B9E1}" srcOrd="0" destOrd="0" presId="urn:microsoft.com/office/officeart/2005/8/layout/bList2"/>
    <dgm:cxn modelId="{1C42DD2A-18D4-D64A-9332-71671F9002A2}" type="presOf" srcId="{E6C569C7-A69D-5E4D-82BA-D899EBFC8AFE}" destId="{48F83FA6-A62F-274C-AF0A-FD57715651E5}" srcOrd="0" destOrd="0" presId="urn:microsoft.com/office/officeart/2005/8/layout/bList2"/>
    <dgm:cxn modelId="{DB74F34B-A9BF-A440-BC6A-3592DFF583EE}" type="presOf" srcId="{7BDFBF36-674C-CA4C-A9AA-9A0556641B11}" destId="{8040A3B3-AE1D-B940-AB3C-7AC9CB56D9DA}" srcOrd="1" destOrd="0" presId="urn:microsoft.com/office/officeart/2005/8/layout/bList2"/>
    <dgm:cxn modelId="{938C2E69-A04F-A74B-B183-B03B3F20C846}" type="presOf" srcId="{C4E99564-BA7D-914C-9235-734BDAC41622}" destId="{3677EDC0-81E5-6940-808A-2E43D35C508E}" srcOrd="0" destOrd="0" presId="urn:microsoft.com/office/officeart/2005/8/layout/bList2"/>
    <dgm:cxn modelId="{6AC3ED6C-72F6-6446-93C1-B1CCAEBFB22E}" srcId="{506378B1-4B79-1D48-A197-1D7421BAA44C}" destId="{DE6099E2-9444-9142-8494-ECA0B44DD618}" srcOrd="1" destOrd="0" parTransId="{CFAD5A9E-FF7A-934D-A2DC-676BAF4420A5}" sibTransId="{5EDE3EAC-45F4-0A49-B119-2F3287605556}"/>
    <dgm:cxn modelId="{051CC36E-6DE3-FD46-9AA8-FDFB81A8B645}" type="presOf" srcId="{83005AA2-E416-884A-BB9F-A5FFB64BD221}" destId="{83D047A2-0E1C-0D41-AD6F-85D0761CA371}" srcOrd="0" destOrd="0" presId="urn:microsoft.com/office/officeart/2005/8/layout/bList2"/>
    <dgm:cxn modelId="{F5E22974-0FB8-704F-992B-59EFADB7DD33}" type="presOf" srcId="{EC8B92F1-DCE4-C04D-A79C-117CD1A790F3}" destId="{C5270C88-5FC3-7E44-90DD-0A703CFFC3A2}" srcOrd="0" destOrd="0" presId="urn:microsoft.com/office/officeart/2005/8/layout/bList2"/>
    <dgm:cxn modelId="{C286E286-2775-F849-947C-B688EB9D8353}" type="presOf" srcId="{8ADF171B-0FF1-A743-AF8B-112A0EEF21E5}" destId="{E912D54F-AD8B-4F48-AF1F-30FE52C019B6}" srcOrd="0" destOrd="0" presId="urn:microsoft.com/office/officeart/2005/8/layout/bList2"/>
    <dgm:cxn modelId="{9E161BA2-2134-BF49-AA63-F4A434D8A173}" srcId="{506378B1-4B79-1D48-A197-1D7421BAA44C}" destId="{7BDFBF36-674C-CA4C-A9AA-9A0556641B11}" srcOrd="3" destOrd="0" parTransId="{77AAF44D-6E88-A745-9243-65667D2B3660}" sibTransId="{EC8B92F1-DCE4-C04D-A79C-117CD1A790F3}"/>
    <dgm:cxn modelId="{5F9A8CAB-1B90-0B41-A31D-49CFCF62747F}" srcId="{506378B1-4B79-1D48-A197-1D7421BAA44C}" destId="{E6C569C7-A69D-5E4D-82BA-D899EBFC8AFE}" srcOrd="0" destOrd="0" parTransId="{7C2B8673-DA48-EC4A-B897-987AC8FD04A1}" sibTransId="{C4E99564-BA7D-914C-9235-734BDAC41622}"/>
    <dgm:cxn modelId="{A0004FB7-7FB4-6040-A344-E70C79E15A52}" type="presOf" srcId="{5EDE3EAC-45F4-0A49-B119-2F3287605556}" destId="{B77C9FD9-341F-7744-B754-59B532E819CF}" srcOrd="0" destOrd="0" presId="urn:microsoft.com/office/officeart/2005/8/layout/bList2"/>
    <dgm:cxn modelId="{4021A0BF-2AF7-3647-A245-DBDBB5894B77}" type="presOf" srcId="{DE6099E2-9444-9142-8494-ECA0B44DD618}" destId="{39F3246E-1769-F441-A9F3-6B4EDB554B4E}" srcOrd="0" destOrd="0" presId="urn:microsoft.com/office/officeart/2005/8/layout/bList2"/>
    <dgm:cxn modelId="{4D1225C6-A19D-D247-8CA4-0BBAD30385C9}" type="presOf" srcId="{8ADF171B-0FF1-A743-AF8B-112A0EEF21E5}" destId="{9E0A08EB-CB59-5646-8BD5-47EF7B5A6BB1}" srcOrd="1" destOrd="0" presId="urn:microsoft.com/office/officeart/2005/8/layout/bList2"/>
    <dgm:cxn modelId="{BBEDC5CB-0256-684E-98AC-0B4F7CB33DBE}" type="presOf" srcId="{506378B1-4B79-1D48-A197-1D7421BAA44C}" destId="{19FCDCD9-B5CB-3D4D-94AA-12B69F7386C6}" srcOrd="0" destOrd="0" presId="urn:microsoft.com/office/officeart/2005/8/layout/bList2"/>
    <dgm:cxn modelId="{32D423CD-8497-224C-B505-92A51EE92167}" type="presOf" srcId="{E6C569C7-A69D-5E4D-82BA-D899EBFC8AFE}" destId="{E3FB0C04-4704-944C-A4A9-494F36B14527}" srcOrd="1" destOrd="0" presId="urn:microsoft.com/office/officeart/2005/8/layout/bList2"/>
    <dgm:cxn modelId="{A7FC91F1-26CE-1B47-850C-6573F11A4669}" type="presOf" srcId="{83005AA2-E416-884A-BB9F-A5FFB64BD221}" destId="{0C132C3A-E365-B949-81CB-956F44BD8F7A}" srcOrd="1" destOrd="0" presId="urn:microsoft.com/office/officeart/2005/8/layout/bList2"/>
    <dgm:cxn modelId="{BCEAD6F4-39C2-1E44-90EE-76954D17A9B8}" type="presOf" srcId="{DE6099E2-9444-9142-8494-ECA0B44DD618}" destId="{6C28BE45-65AD-8444-9998-4BE06934F6C8}" srcOrd="1" destOrd="0" presId="urn:microsoft.com/office/officeart/2005/8/layout/bList2"/>
    <dgm:cxn modelId="{4C37BD62-0758-6741-B709-E578B1806DE3}" type="presParOf" srcId="{19FCDCD9-B5CB-3D4D-94AA-12B69F7386C6}" destId="{5C18759B-FD85-964B-836F-D781BAA292B4}" srcOrd="0" destOrd="0" presId="urn:microsoft.com/office/officeart/2005/8/layout/bList2"/>
    <dgm:cxn modelId="{E105F3DA-FE67-B347-941E-2F70CD603E12}" type="presParOf" srcId="{5C18759B-FD85-964B-836F-D781BAA292B4}" destId="{A6554DE3-F4E2-D145-82A5-906CAEACD39F}" srcOrd="0" destOrd="0" presId="urn:microsoft.com/office/officeart/2005/8/layout/bList2"/>
    <dgm:cxn modelId="{E2E1D385-1A5E-1048-ABE5-D27BD90980E0}" type="presParOf" srcId="{5C18759B-FD85-964B-836F-D781BAA292B4}" destId="{48F83FA6-A62F-274C-AF0A-FD57715651E5}" srcOrd="1" destOrd="0" presId="urn:microsoft.com/office/officeart/2005/8/layout/bList2"/>
    <dgm:cxn modelId="{CD610C7C-35FE-0540-89F3-A09171E37EC9}" type="presParOf" srcId="{5C18759B-FD85-964B-836F-D781BAA292B4}" destId="{E3FB0C04-4704-944C-A4A9-494F36B14527}" srcOrd="2" destOrd="0" presId="urn:microsoft.com/office/officeart/2005/8/layout/bList2"/>
    <dgm:cxn modelId="{BDEC981D-6D43-9944-BA35-BE48FD298E15}" type="presParOf" srcId="{5C18759B-FD85-964B-836F-D781BAA292B4}" destId="{51DE773E-5004-5B4F-BA26-258520DC2641}" srcOrd="3" destOrd="0" presId="urn:microsoft.com/office/officeart/2005/8/layout/bList2"/>
    <dgm:cxn modelId="{FE772A78-DAF2-F047-8131-019F01BC313E}" type="presParOf" srcId="{19FCDCD9-B5CB-3D4D-94AA-12B69F7386C6}" destId="{3677EDC0-81E5-6940-808A-2E43D35C508E}" srcOrd="1" destOrd="0" presId="urn:microsoft.com/office/officeart/2005/8/layout/bList2"/>
    <dgm:cxn modelId="{FE0BB8BC-28DD-5849-AE37-AB1C89611712}" type="presParOf" srcId="{19FCDCD9-B5CB-3D4D-94AA-12B69F7386C6}" destId="{82650E59-065E-B942-AE34-9750019DB9C9}" srcOrd="2" destOrd="0" presId="urn:microsoft.com/office/officeart/2005/8/layout/bList2"/>
    <dgm:cxn modelId="{6CF740D4-BB6E-4748-BF44-9230154ED16D}" type="presParOf" srcId="{82650E59-065E-B942-AE34-9750019DB9C9}" destId="{F1CA4470-C4E9-8F4B-AFBA-42D0BEC78E7A}" srcOrd="0" destOrd="0" presId="urn:microsoft.com/office/officeart/2005/8/layout/bList2"/>
    <dgm:cxn modelId="{F3749BB3-23BF-4847-8068-EA5B76DB715F}" type="presParOf" srcId="{82650E59-065E-B942-AE34-9750019DB9C9}" destId="{39F3246E-1769-F441-A9F3-6B4EDB554B4E}" srcOrd="1" destOrd="0" presId="urn:microsoft.com/office/officeart/2005/8/layout/bList2"/>
    <dgm:cxn modelId="{5B27DFB7-99DF-C24C-A4ED-30CA6AEF8F00}" type="presParOf" srcId="{82650E59-065E-B942-AE34-9750019DB9C9}" destId="{6C28BE45-65AD-8444-9998-4BE06934F6C8}" srcOrd="2" destOrd="0" presId="urn:microsoft.com/office/officeart/2005/8/layout/bList2"/>
    <dgm:cxn modelId="{7BFD9C72-C5E9-A54D-A191-1C3EEFC43E9E}" type="presParOf" srcId="{82650E59-065E-B942-AE34-9750019DB9C9}" destId="{F681AC9E-D7F3-B445-98BD-74B00D4A1514}" srcOrd="3" destOrd="0" presId="urn:microsoft.com/office/officeart/2005/8/layout/bList2"/>
    <dgm:cxn modelId="{4EAA36B7-F0D8-9C46-9FB4-732A789F7EB6}" type="presParOf" srcId="{19FCDCD9-B5CB-3D4D-94AA-12B69F7386C6}" destId="{B77C9FD9-341F-7744-B754-59B532E819CF}" srcOrd="3" destOrd="0" presId="urn:microsoft.com/office/officeart/2005/8/layout/bList2"/>
    <dgm:cxn modelId="{C1C68044-97A1-BF4F-89D6-ED5B29776D5A}" type="presParOf" srcId="{19FCDCD9-B5CB-3D4D-94AA-12B69F7386C6}" destId="{DDA2A4A7-C4F6-D841-9F4B-978BAF4F0258}" srcOrd="4" destOrd="0" presId="urn:microsoft.com/office/officeart/2005/8/layout/bList2"/>
    <dgm:cxn modelId="{02D68ACA-A998-574D-9E81-7EF256D0967C}" type="presParOf" srcId="{DDA2A4A7-C4F6-D841-9F4B-978BAF4F0258}" destId="{3824AC54-A5E1-5143-B0F2-E8651122B889}" srcOrd="0" destOrd="0" presId="urn:microsoft.com/office/officeart/2005/8/layout/bList2"/>
    <dgm:cxn modelId="{F30D5A7A-E8D9-4744-B9B8-BFD62703F668}" type="presParOf" srcId="{DDA2A4A7-C4F6-D841-9F4B-978BAF4F0258}" destId="{E912D54F-AD8B-4F48-AF1F-30FE52C019B6}" srcOrd="1" destOrd="0" presId="urn:microsoft.com/office/officeart/2005/8/layout/bList2"/>
    <dgm:cxn modelId="{471A8D69-0D4D-DF4D-A355-38B5AB1B6B3D}" type="presParOf" srcId="{DDA2A4A7-C4F6-D841-9F4B-978BAF4F0258}" destId="{9E0A08EB-CB59-5646-8BD5-47EF7B5A6BB1}" srcOrd="2" destOrd="0" presId="urn:microsoft.com/office/officeart/2005/8/layout/bList2"/>
    <dgm:cxn modelId="{983B8DD9-B63B-FF4D-9C7A-1709F0A0FD83}" type="presParOf" srcId="{DDA2A4A7-C4F6-D841-9F4B-978BAF4F0258}" destId="{59A8B136-B535-4646-8A1C-F7B8D3404D08}" srcOrd="3" destOrd="0" presId="urn:microsoft.com/office/officeart/2005/8/layout/bList2"/>
    <dgm:cxn modelId="{55CF32F9-CC2F-FF42-9498-5479B1E1FEA0}" type="presParOf" srcId="{19FCDCD9-B5CB-3D4D-94AA-12B69F7386C6}" destId="{1382B101-1448-2F4A-95C3-0F1EE966B9E1}" srcOrd="5" destOrd="0" presId="urn:microsoft.com/office/officeart/2005/8/layout/bList2"/>
    <dgm:cxn modelId="{BA60DB30-3BA8-CF43-A7EF-663EA84E67B5}" type="presParOf" srcId="{19FCDCD9-B5CB-3D4D-94AA-12B69F7386C6}" destId="{D2EBDE3D-E23B-874F-9BB4-D22EE231A405}" srcOrd="6" destOrd="0" presId="urn:microsoft.com/office/officeart/2005/8/layout/bList2"/>
    <dgm:cxn modelId="{AAAD1065-FC87-5048-8597-BD214F68E848}" type="presParOf" srcId="{D2EBDE3D-E23B-874F-9BB4-D22EE231A405}" destId="{F3D0DF1D-FA62-D544-9FAF-79CC78BD41AA}" srcOrd="0" destOrd="0" presId="urn:microsoft.com/office/officeart/2005/8/layout/bList2"/>
    <dgm:cxn modelId="{EFA09669-D40F-4144-963F-78327D9455DC}" type="presParOf" srcId="{D2EBDE3D-E23B-874F-9BB4-D22EE231A405}" destId="{E5E31992-EA1F-4645-9BD5-649CAB59C001}" srcOrd="1" destOrd="0" presId="urn:microsoft.com/office/officeart/2005/8/layout/bList2"/>
    <dgm:cxn modelId="{3FBA76E8-7657-414E-B22A-2D584D4D1129}" type="presParOf" srcId="{D2EBDE3D-E23B-874F-9BB4-D22EE231A405}" destId="{8040A3B3-AE1D-B940-AB3C-7AC9CB56D9DA}" srcOrd="2" destOrd="0" presId="urn:microsoft.com/office/officeart/2005/8/layout/bList2"/>
    <dgm:cxn modelId="{647C330B-2FAE-2142-954A-40AEA754D852}" type="presParOf" srcId="{D2EBDE3D-E23B-874F-9BB4-D22EE231A405}" destId="{C73E0B7C-A57E-4443-B285-7BB446F69E05}" srcOrd="3" destOrd="0" presId="urn:microsoft.com/office/officeart/2005/8/layout/bList2"/>
    <dgm:cxn modelId="{35265E3A-4AA4-3B45-ADF5-4FB89F906835}" type="presParOf" srcId="{19FCDCD9-B5CB-3D4D-94AA-12B69F7386C6}" destId="{C5270C88-5FC3-7E44-90DD-0A703CFFC3A2}" srcOrd="7" destOrd="0" presId="urn:microsoft.com/office/officeart/2005/8/layout/bList2"/>
    <dgm:cxn modelId="{10B4CDB4-4F28-764C-BE86-4BD498B56194}" type="presParOf" srcId="{19FCDCD9-B5CB-3D4D-94AA-12B69F7386C6}" destId="{D1FD78D2-F8DB-D541-A76F-D1B48AF7B228}" srcOrd="8" destOrd="0" presId="urn:microsoft.com/office/officeart/2005/8/layout/bList2"/>
    <dgm:cxn modelId="{D98366DF-F5DA-BA4F-BB11-D486CE80D5D2}" type="presParOf" srcId="{D1FD78D2-F8DB-D541-A76F-D1B48AF7B228}" destId="{091823DA-BC21-1F4C-BBDE-0B8A3C8A55A8}" srcOrd="0" destOrd="0" presId="urn:microsoft.com/office/officeart/2005/8/layout/bList2"/>
    <dgm:cxn modelId="{66037BEA-ED30-6A4F-A5FD-53AEA5CB7FB7}" type="presParOf" srcId="{D1FD78D2-F8DB-D541-A76F-D1B48AF7B228}" destId="{83D047A2-0E1C-0D41-AD6F-85D0761CA371}" srcOrd="1" destOrd="0" presId="urn:microsoft.com/office/officeart/2005/8/layout/bList2"/>
    <dgm:cxn modelId="{F717DEE0-4651-584C-B680-1F2EB3B5AF96}" type="presParOf" srcId="{D1FD78D2-F8DB-D541-A76F-D1B48AF7B228}" destId="{0C132C3A-E365-B949-81CB-956F44BD8F7A}" srcOrd="2" destOrd="0" presId="urn:microsoft.com/office/officeart/2005/8/layout/bList2"/>
    <dgm:cxn modelId="{460F607D-5CC3-DD4C-9428-3F5163B14AF3}" type="presParOf" srcId="{D1FD78D2-F8DB-D541-A76F-D1B48AF7B228}" destId="{31A621D7-D998-0C49-A1E2-D29756DEB066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FFD4E6D-5E17-41AD-B8DB-1750652C30D1}" type="doc">
      <dgm:prSet loTypeId="urn:microsoft.com/office/officeart/2005/8/layout/vProcess5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BD6FD4E-66DF-4997-86A3-F5F1FC093AD2}">
      <dgm:prSet/>
      <dgm:spPr/>
      <dgm:t>
        <a:bodyPr/>
        <a:lstStyle/>
        <a:p>
          <a:r>
            <a:rPr lang="en-US" b="0" i="0" dirty="0"/>
            <a:t>Applications accepted throughout the year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738E4B95-B959-4311-A79B-172B77F34817}" type="parTrans" cxnId="{B234A12B-F01B-499A-81EF-DFB550535F16}">
      <dgm:prSet/>
      <dgm:spPr/>
      <dgm:t>
        <a:bodyPr/>
        <a:lstStyle/>
        <a:p>
          <a:endParaRPr lang="en-US"/>
        </a:p>
      </dgm:t>
    </dgm:pt>
    <dgm:pt modelId="{D87E624C-F319-4CB5-9BEF-F69D56FDB360}" type="sibTrans" cxnId="{B234A12B-F01B-499A-81EF-DFB550535F16}">
      <dgm:prSet/>
      <dgm:spPr/>
      <dgm:t>
        <a:bodyPr/>
        <a:lstStyle/>
        <a:p>
          <a:endParaRPr lang="en-US"/>
        </a:p>
      </dgm:t>
    </dgm:pt>
    <dgm:pt modelId="{50BE49DA-6E1E-4583-9896-8546089E6EFF}">
      <dgm:prSet/>
      <dgm:spPr/>
      <dgm:t>
        <a:bodyPr/>
        <a:lstStyle/>
        <a:p>
          <a:r>
            <a:rPr lang="en-US" b="0" i="0" dirty="0"/>
            <a:t>Fill out an application on the CTLD website!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7339A49D-A818-4F1F-85F4-245E6283ED5B}" type="parTrans" cxnId="{548CE745-B1CC-4132-89F5-145FC8A6A144}">
      <dgm:prSet/>
      <dgm:spPr/>
      <dgm:t>
        <a:bodyPr/>
        <a:lstStyle/>
        <a:p>
          <a:endParaRPr lang="en-US"/>
        </a:p>
      </dgm:t>
    </dgm:pt>
    <dgm:pt modelId="{F1BE118F-7DAC-403A-966D-9C494EFE841B}" type="sibTrans" cxnId="{548CE745-B1CC-4132-89F5-145FC8A6A144}">
      <dgm:prSet/>
      <dgm:spPr/>
      <dgm:t>
        <a:bodyPr/>
        <a:lstStyle/>
        <a:p>
          <a:endParaRPr lang="en-US"/>
        </a:p>
      </dgm:t>
    </dgm:pt>
    <dgm:pt modelId="{DA3108D3-01BC-1440-B7A2-C4E295A5A96C}" type="pres">
      <dgm:prSet presAssocID="{DFFD4E6D-5E17-41AD-B8DB-1750652C30D1}" presName="outerComposite" presStyleCnt="0">
        <dgm:presLayoutVars>
          <dgm:chMax val="5"/>
          <dgm:dir/>
          <dgm:resizeHandles val="exact"/>
        </dgm:presLayoutVars>
      </dgm:prSet>
      <dgm:spPr/>
    </dgm:pt>
    <dgm:pt modelId="{AF9DCE17-6E2C-3044-B144-87DF1040C8DA}" type="pres">
      <dgm:prSet presAssocID="{DFFD4E6D-5E17-41AD-B8DB-1750652C30D1}" presName="dummyMaxCanvas" presStyleCnt="0">
        <dgm:presLayoutVars/>
      </dgm:prSet>
      <dgm:spPr/>
    </dgm:pt>
    <dgm:pt modelId="{4BE07D52-A091-3240-ADA0-287B4C0237CC}" type="pres">
      <dgm:prSet presAssocID="{DFFD4E6D-5E17-41AD-B8DB-1750652C30D1}" presName="TwoNodes_1" presStyleLbl="node1" presStyleIdx="0" presStyleCnt="2">
        <dgm:presLayoutVars>
          <dgm:bulletEnabled val="1"/>
        </dgm:presLayoutVars>
      </dgm:prSet>
      <dgm:spPr/>
    </dgm:pt>
    <dgm:pt modelId="{F99A9AB0-B70B-5146-839B-6B9FAB7AF49F}" type="pres">
      <dgm:prSet presAssocID="{DFFD4E6D-5E17-41AD-B8DB-1750652C30D1}" presName="TwoNodes_2" presStyleLbl="node1" presStyleIdx="1" presStyleCnt="2">
        <dgm:presLayoutVars>
          <dgm:bulletEnabled val="1"/>
        </dgm:presLayoutVars>
      </dgm:prSet>
      <dgm:spPr/>
    </dgm:pt>
    <dgm:pt modelId="{F28A968E-132D-B641-ACBE-B19CDEA340DB}" type="pres">
      <dgm:prSet presAssocID="{DFFD4E6D-5E17-41AD-B8DB-1750652C30D1}" presName="TwoConn_1-2" presStyleLbl="fgAccFollowNode1" presStyleIdx="0" presStyleCnt="1">
        <dgm:presLayoutVars>
          <dgm:bulletEnabled val="1"/>
        </dgm:presLayoutVars>
      </dgm:prSet>
      <dgm:spPr/>
    </dgm:pt>
    <dgm:pt modelId="{EBADA11A-BA82-E44F-BEDE-C8F335CB1B50}" type="pres">
      <dgm:prSet presAssocID="{DFFD4E6D-5E17-41AD-B8DB-1750652C30D1}" presName="TwoNodes_1_text" presStyleLbl="node1" presStyleIdx="1" presStyleCnt="2">
        <dgm:presLayoutVars>
          <dgm:bulletEnabled val="1"/>
        </dgm:presLayoutVars>
      </dgm:prSet>
      <dgm:spPr/>
    </dgm:pt>
    <dgm:pt modelId="{B00C4BC3-6C1D-E640-A5A8-5C2514BCB7AE}" type="pres">
      <dgm:prSet presAssocID="{DFFD4E6D-5E17-41AD-B8DB-1750652C30D1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B234A12B-F01B-499A-81EF-DFB550535F16}" srcId="{DFFD4E6D-5E17-41AD-B8DB-1750652C30D1}" destId="{CBD6FD4E-66DF-4997-86A3-F5F1FC093AD2}" srcOrd="0" destOrd="0" parTransId="{738E4B95-B959-4311-A79B-172B77F34817}" sibTransId="{D87E624C-F319-4CB5-9BEF-F69D56FDB360}"/>
    <dgm:cxn modelId="{548CE745-B1CC-4132-89F5-145FC8A6A144}" srcId="{DFFD4E6D-5E17-41AD-B8DB-1750652C30D1}" destId="{50BE49DA-6E1E-4583-9896-8546089E6EFF}" srcOrd="1" destOrd="0" parTransId="{7339A49D-A818-4F1F-85F4-245E6283ED5B}" sibTransId="{F1BE118F-7DAC-403A-966D-9C494EFE841B}"/>
    <dgm:cxn modelId="{A976634B-90FD-374E-9DA4-0A4EEA553E03}" type="presOf" srcId="{DFFD4E6D-5E17-41AD-B8DB-1750652C30D1}" destId="{DA3108D3-01BC-1440-B7A2-C4E295A5A96C}" srcOrd="0" destOrd="0" presId="urn:microsoft.com/office/officeart/2005/8/layout/vProcess5"/>
    <dgm:cxn modelId="{05C8D061-33F7-6644-951E-CBD8CB8250BD}" type="presOf" srcId="{50BE49DA-6E1E-4583-9896-8546089E6EFF}" destId="{B00C4BC3-6C1D-E640-A5A8-5C2514BCB7AE}" srcOrd="1" destOrd="0" presId="urn:microsoft.com/office/officeart/2005/8/layout/vProcess5"/>
    <dgm:cxn modelId="{61CBA383-3EFC-D341-9B90-D9A8B2A922FA}" type="presOf" srcId="{D87E624C-F319-4CB5-9BEF-F69D56FDB360}" destId="{F28A968E-132D-B641-ACBE-B19CDEA340DB}" srcOrd="0" destOrd="0" presId="urn:microsoft.com/office/officeart/2005/8/layout/vProcess5"/>
    <dgm:cxn modelId="{CB3E89A8-C7C2-834C-B17D-F626B2A90E8D}" type="presOf" srcId="{50BE49DA-6E1E-4583-9896-8546089E6EFF}" destId="{F99A9AB0-B70B-5146-839B-6B9FAB7AF49F}" srcOrd="0" destOrd="0" presId="urn:microsoft.com/office/officeart/2005/8/layout/vProcess5"/>
    <dgm:cxn modelId="{4FFF74AA-7E13-4448-AA6B-F0CD9FBD0D30}" type="presOf" srcId="{CBD6FD4E-66DF-4997-86A3-F5F1FC093AD2}" destId="{EBADA11A-BA82-E44F-BEDE-C8F335CB1B50}" srcOrd="1" destOrd="0" presId="urn:microsoft.com/office/officeart/2005/8/layout/vProcess5"/>
    <dgm:cxn modelId="{9DCEDCBB-73BD-8949-8E8C-97F423BF1FD1}" type="presOf" srcId="{CBD6FD4E-66DF-4997-86A3-F5F1FC093AD2}" destId="{4BE07D52-A091-3240-ADA0-287B4C0237CC}" srcOrd="0" destOrd="0" presId="urn:microsoft.com/office/officeart/2005/8/layout/vProcess5"/>
    <dgm:cxn modelId="{C114F51E-2BE6-794A-81BF-DCC744D92BDD}" type="presParOf" srcId="{DA3108D3-01BC-1440-B7A2-C4E295A5A96C}" destId="{AF9DCE17-6E2C-3044-B144-87DF1040C8DA}" srcOrd="0" destOrd="0" presId="urn:microsoft.com/office/officeart/2005/8/layout/vProcess5"/>
    <dgm:cxn modelId="{36E6C005-1D5E-CE48-8293-8E1AF65481D1}" type="presParOf" srcId="{DA3108D3-01BC-1440-B7A2-C4E295A5A96C}" destId="{4BE07D52-A091-3240-ADA0-287B4C0237CC}" srcOrd="1" destOrd="0" presId="urn:microsoft.com/office/officeart/2005/8/layout/vProcess5"/>
    <dgm:cxn modelId="{6FA41C69-858B-C54A-B970-D345864392AC}" type="presParOf" srcId="{DA3108D3-01BC-1440-B7A2-C4E295A5A96C}" destId="{F99A9AB0-B70B-5146-839B-6B9FAB7AF49F}" srcOrd="2" destOrd="0" presId="urn:microsoft.com/office/officeart/2005/8/layout/vProcess5"/>
    <dgm:cxn modelId="{4439E623-503B-C949-82DE-60A903311767}" type="presParOf" srcId="{DA3108D3-01BC-1440-B7A2-C4E295A5A96C}" destId="{F28A968E-132D-B641-ACBE-B19CDEA340DB}" srcOrd="3" destOrd="0" presId="urn:microsoft.com/office/officeart/2005/8/layout/vProcess5"/>
    <dgm:cxn modelId="{81BDC81C-0C8E-184F-801B-1305FAAF918C}" type="presParOf" srcId="{DA3108D3-01BC-1440-B7A2-C4E295A5A96C}" destId="{EBADA11A-BA82-E44F-BEDE-C8F335CB1B50}" srcOrd="4" destOrd="0" presId="urn:microsoft.com/office/officeart/2005/8/layout/vProcess5"/>
    <dgm:cxn modelId="{956B8256-4E15-5F4C-860C-75BF868EF22C}" type="presParOf" srcId="{DA3108D3-01BC-1440-B7A2-C4E295A5A96C}" destId="{B00C4BC3-6C1D-E640-A5A8-5C2514BCB7AE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E07D52-A091-3240-ADA0-287B4C0237CC}">
      <dsp:nvSpPr>
        <dsp:cNvPr id="0" name=""/>
        <dsp:cNvSpPr/>
      </dsp:nvSpPr>
      <dsp:spPr>
        <a:xfrm>
          <a:off x="0" y="0"/>
          <a:ext cx="8181575" cy="15402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0" i="0" kern="1200" dirty="0"/>
            <a:t>Applications accepted throughout the year</a:t>
          </a:r>
          <a:endParaRPr lang="en-US" sz="4000" kern="1200" dirty="0"/>
        </a:p>
      </dsp:txBody>
      <dsp:txXfrm>
        <a:off x="45111" y="45111"/>
        <a:ext cx="6589651" cy="1449985"/>
      </dsp:txXfrm>
    </dsp:sp>
    <dsp:sp modelId="{F99A9AB0-B70B-5146-839B-6B9FAB7AF49F}">
      <dsp:nvSpPr>
        <dsp:cNvPr id="0" name=""/>
        <dsp:cNvSpPr/>
      </dsp:nvSpPr>
      <dsp:spPr>
        <a:xfrm>
          <a:off x="1443807" y="1882475"/>
          <a:ext cx="8181575" cy="15402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26723"/>
                <a:satOff val="-75726"/>
                <a:lumOff val="4706"/>
                <a:alphaOff val="0"/>
                <a:tint val="98000"/>
                <a:lumMod val="114000"/>
              </a:schemeClr>
            </a:gs>
            <a:gs pos="100000">
              <a:schemeClr val="accent2">
                <a:hueOff val="26723"/>
                <a:satOff val="-75726"/>
                <a:lumOff val="4706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0" i="0" kern="1200" dirty="0"/>
            <a:t>Fill out an application on the CTLD website!</a:t>
          </a:r>
          <a:endParaRPr lang="en-US" sz="4000" kern="1200" dirty="0"/>
        </a:p>
      </dsp:txBody>
      <dsp:txXfrm>
        <a:off x="1488918" y="1927586"/>
        <a:ext cx="5646411" cy="1449985"/>
      </dsp:txXfrm>
    </dsp:sp>
    <dsp:sp modelId="{F28A968E-132D-B641-ACBE-B19CDEA340DB}">
      <dsp:nvSpPr>
        <dsp:cNvPr id="0" name=""/>
        <dsp:cNvSpPr/>
      </dsp:nvSpPr>
      <dsp:spPr>
        <a:xfrm>
          <a:off x="7180440" y="1210774"/>
          <a:ext cx="1001134" cy="100113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7405695" y="1210774"/>
        <a:ext cx="550624" cy="7533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E07D52-A091-3240-ADA0-287B4C0237CC}">
      <dsp:nvSpPr>
        <dsp:cNvPr id="0" name=""/>
        <dsp:cNvSpPr/>
      </dsp:nvSpPr>
      <dsp:spPr>
        <a:xfrm>
          <a:off x="0" y="0"/>
          <a:ext cx="8181575" cy="15402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0" i="0" kern="1200" dirty="0"/>
            <a:t>Applications accepted throughout the year</a:t>
          </a:r>
          <a:endParaRPr lang="en-US" sz="4000" kern="1200" dirty="0"/>
        </a:p>
      </dsp:txBody>
      <dsp:txXfrm>
        <a:off x="45111" y="45111"/>
        <a:ext cx="6589651" cy="1449985"/>
      </dsp:txXfrm>
    </dsp:sp>
    <dsp:sp modelId="{F99A9AB0-B70B-5146-839B-6B9FAB7AF49F}">
      <dsp:nvSpPr>
        <dsp:cNvPr id="0" name=""/>
        <dsp:cNvSpPr/>
      </dsp:nvSpPr>
      <dsp:spPr>
        <a:xfrm>
          <a:off x="1443807" y="1882475"/>
          <a:ext cx="8181575" cy="15402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26723"/>
                <a:satOff val="-75726"/>
                <a:lumOff val="4706"/>
                <a:alphaOff val="0"/>
                <a:tint val="98000"/>
                <a:lumMod val="114000"/>
              </a:schemeClr>
            </a:gs>
            <a:gs pos="100000">
              <a:schemeClr val="accent2">
                <a:hueOff val="26723"/>
                <a:satOff val="-75726"/>
                <a:lumOff val="4706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0" i="0" kern="1200" dirty="0"/>
            <a:t>Fill out an application on the CTLD website!</a:t>
          </a:r>
          <a:endParaRPr lang="en-US" sz="4000" kern="1200" dirty="0"/>
        </a:p>
      </dsp:txBody>
      <dsp:txXfrm>
        <a:off x="1488918" y="1927586"/>
        <a:ext cx="5646411" cy="1449985"/>
      </dsp:txXfrm>
    </dsp:sp>
    <dsp:sp modelId="{F28A968E-132D-B641-ACBE-B19CDEA340DB}">
      <dsp:nvSpPr>
        <dsp:cNvPr id="0" name=""/>
        <dsp:cNvSpPr/>
      </dsp:nvSpPr>
      <dsp:spPr>
        <a:xfrm>
          <a:off x="7180440" y="1210774"/>
          <a:ext cx="1001134" cy="100113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7405695" y="1210774"/>
        <a:ext cx="550624" cy="7533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E07D52-A091-3240-ADA0-287B4C0237CC}">
      <dsp:nvSpPr>
        <dsp:cNvPr id="0" name=""/>
        <dsp:cNvSpPr/>
      </dsp:nvSpPr>
      <dsp:spPr>
        <a:xfrm>
          <a:off x="0" y="0"/>
          <a:ext cx="8181575" cy="15402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0" i="0" kern="1200"/>
            <a:t>Applications accepted throughout the year</a:t>
          </a:r>
          <a:endParaRPr lang="en-US" sz="4000" kern="1200"/>
        </a:p>
      </dsp:txBody>
      <dsp:txXfrm>
        <a:off x="45111" y="45111"/>
        <a:ext cx="6589651" cy="1449985"/>
      </dsp:txXfrm>
    </dsp:sp>
    <dsp:sp modelId="{F99A9AB0-B70B-5146-839B-6B9FAB7AF49F}">
      <dsp:nvSpPr>
        <dsp:cNvPr id="0" name=""/>
        <dsp:cNvSpPr/>
      </dsp:nvSpPr>
      <dsp:spPr>
        <a:xfrm>
          <a:off x="1443807" y="1882475"/>
          <a:ext cx="8181575" cy="15402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26723"/>
                <a:satOff val="-75726"/>
                <a:lumOff val="4706"/>
                <a:alphaOff val="0"/>
                <a:tint val="98000"/>
                <a:lumMod val="114000"/>
              </a:schemeClr>
            </a:gs>
            <a:gs pos="100000">
              <a:schemeClr val="accent2">
                <a:hueOff val="26723"/>
                <a:satOff val="-75726"/>
                <a:lumOff val="4706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0" i="0" kern="1200" dirty="0"/>
            <a:t>Fill out an application on the CTLD website!</a:t>
          </a:r>
          <a:endParaRPr lang="en-US" sz="4000" kern="1200" dirty="0"/>
        </a:p>
      </dsp:txBody>
      <dsp:txXfrm>
        <a:off x="1488918" y="1927586"/>
        <a:ext cx="5646411" cy="1449985"/>
      </dsp:txXfrm>
    </dsp:sp>
    <dsp:sp modelId="{F28A968E-132D-B641-ACBE-B19CDEA340DB}">
      <dsp:nvSpPr>
        <dsp:cNvPr id="0" name=""/>
        <dsp:cNvSpPr/>
      </dsp:nvSpPr>
      <dsp:spPr>
        <a:xfrm>
          <a:off x="7180440" y="1210774"/>
          <a:ext cx="1001134" cy="100113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7405695" y="1210774"/>
        <a:ext cx="550624" cy="75335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4217B5-30BA-894B-BD36-C1321650DD35}">
      <dsp:nvSpPr>
        <dsp:cNvPr id="0" name=""/>
        <dsp:cNvSpPr/>
      </dsp:nvSpPr>
      <dsp:spPr>
        <a:xfrm>
          <a:off x="1199529" y="0"/>
          <a:ext cx="4222455" cy="1911276"/>
        </a:xfrm>
        <a:prstGeom prst="rect">
          <a:avLst/>
        </a:prstGeom>
        <a:solidFill>
          <a:schemeClr val="accent1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/>
            <a:t>Focused on scholarly exploration of a specific teaching and learning topic or question. </a:t>
          </a:r>
          <a:endParaRPr lang="en-US" sz="2400" kern="1200" dirty="0"/>
        </a:p>
      </dsp:txBody>
      <dsp:txXfrm>
        <a:off x="1199529" y="0"/>
        <a:ext cx="4222455" cy="1911276"/>
      </dsp:txXfrm>
    </dsp:sp>
    <dsp:sp modelId="{B1F105B9-EB93-A443-A0A5-86148CE10458}">
      <dsp:nvSpPr>
        <dsp:cNvPr id="0" name=""/>
        <dsp:cNvSpPr/>
      </dsp:nvSpPr>
      <dsp:spPr>
        <a:xfrm>
          <a:off x="850498" y="2230164"/>
          <a:ext cx="4922173" cy="1911276"/>
        </a:xfrm>
        <a:prstGeom prst="rect">
          <a:avLst/>
        </a:prstGeom>
        <a:solidFill>
          <a:schemeClr val="accent1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/>
            <a:t>Members of a SoTL FLC commit to working together during 2-3 semesters to conduct a SoTL study or create a piece of SoTL scholarship together.</a:t>
          </a:r>
          <a:endParaRPr lang="en-US" sz="2400" kern="1200" dirty="0"/>
        </a:p>
      </dsp:txBody>
      <dsp:txXfrm>
        <a:off x="850498" y="2230164"/>
        <a:ext cx="4922173" cy="1911276"/>
      </dsp:txXfrm>
    </dsp:sp>
    <dsp:sp modelId="{3D77C975-FB5E-DD4D-8D30-AD3DCAE7B133}">
      <dsp:nvSpPr>
        <dsp:cNvPr id="0" name=""/>
        <dsp:cNvSpPr/>
      </dsp:nvSpPr>
      <dsp:spPr>
        <a:xfrm>
          <a:off x="1302865" y="4460329"/>
          <a:ext cx="4029544" cy="1342098"/>
        </a:xfrm>
        <a:prstGeom prst="rect">
          <a:avLst/>
        </a:prstGeom>
        <a:solidFill>
          <a:schemeClr val="accent1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3 SoTL FLCs occurred in 2023-24</a:t>
          </a:r>
          <a:endParaRPr lang="en-US" sz="2400" kern="1200" dirty="0"/>
        </a:p>
      </dsp:txBody>
      <dsp:txXfrm>
        <a:off x="1302865" y="4460329"/>
        <a:ext cx="4029544" cy="13420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E07D52-A091-3240-ADA0-287B4C0237CC}">
      <dsp:nvSpPr>
        <dsp:cNvPr id="0" name=""/>
        <dsp:cNvSpPr/>
      </dsp:nvSpPr>
      <dsp:spPr>
        <a:xfrm>
          <a:off x="0" y="0"/>
          <a:ext cx="8181575" cy="15402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0" i="0" kern="1200"/>
            <a:t>Applications accepted throughout the year</a:t>
          </a:r>
          <a:endParaRPr lang="en-US" sz="4000" kern="1200"/>
        </a:p>
      </dsp:txBody>
      <dsp:txXfrm>
        <a:off x="45111" y="45111"/>
        <a:ext cx="6589651" cy="1449985"/>
      </dsp:txXfrm>
    </dsp:sp>
    <dsp:sp modelId="{F99A9AB0-B70B-5146-839B-6B9FAB7AF49F}">
      <dsp:nvSpPr>
        <dsp:cNvPr id="0" name=""/>
        <dsp:cNvSpPr/>
      </dsp:nvSpPr>
      <dsp:spPr>
        <a:xfrm>
          <a:off x="1443807" y="1882475"/>
          <a:ext cx="8181575" cy="15402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26723"/>
                <a:satOff val="-75726"/>
                <a:lumOff val="4706"/>
                <a:alphaOff val="0"/>
                <a:tint val="98000"/>
                <a:lumMod val="114000"/>
              </a:schemeClr>
            </a:gs>
            <a:gs pos="100000">
              <a:schemeClr val="accent2">
                <a:hueOff val="26723"/>
                <a:satOff val="-75726"/>
                <a:lumOff val="4706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0" i="0" kern="1200" dirty="0"/>
            <a:t>Fill out an application on the CTLD website!</a:t>
          </a:r>
          <a:endParaRPr lang="en-US" sz="4000" kern="1200" dirty="0"/>
        </a:p>
      </dsp:txBody>
      <dsp:txXfrm>
        <a:off x="1488918" y="1927586"/>
        <a:ext cx="5646411" cy="1449985"/>
      </dsp:txXfrm>
    </dsp:sp>
    <dsp:sp modelId="{F28A968E-132D-B641-ACBE-B19CDEA340DB}">
      <dsp:nvSpPr>
        <dsp:cNvPr id="0" name=""/>
        <dsp:cNvSpPr/>
      </dsp:nvSpPr>
      <dsp:spPr>
        <a:xfrm>
          <a:off x="7180440" y="1210774"/>
          <a:ext cx="1001134" cy="100113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7405695" y="1210774"/>
        <a:ext cx="550624" cy="75335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554DE3-F4E2-D145-82A5-906CAEACD39F}">
      <dsp:nvSpPr>
        <dsp:cNvPr id="0" name=""/>
        <dsp:cNvSpPr/>
      </dsp:nvSpPr>
      <dsp:spPr>
        <a:xfrm>
          <a:off x="157151" y="2107"/>
          <a:ext cx="1710154" cy="1276594"/>
        </a:xfrm>
        <a:prstGeom prst="round2SameRect">
          <a:avLst>
            <a:gd name="adj1" fmla="val 8000"/>
            <a:gd name="adj2" fmla="val 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FB0C04-4704-944C-A4A9-494F36B14527}">
      <dsp:nvSpPr>
        <dsp:cNvPr id="0" name=""/>
        <dsp:cNvSpPr/>
      </dsp:nvSpPr>
      <dsp:spPr>
        <a:xfrm>
          <a:off x="157151" y="1278702"/>
          <a:ext cx="1710154" cy="5489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Susan Arendt </a:t>
          </a:r>
        </a:p>
      </dsp:txBody>
      <dsp:txXfrm>
        <a:off x="157151" y="1278702"/>
        <a:ext cx="1204334" cy="548935"/>
      </dsp:txXfrm>
    </dsp:sp>
    <dsp:sp modelId="{51DE773E-5004-5B4F-BA26-258520DC2641}">
      <dsp:nvSpPr>
        <dsp:cNvPr id="0" name=""/>
        <dsp:cNvSpPr/>
      </dsp:nvSpPr>
      <dsp:spPr>
        <a:xfrm>
          <a:off x="1409863" y="1365895"/>
          <a:ext cx="598554" cy="598554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CA4470-C4E9-8F4B-AFBA-42D0BEC78E7A}">
      <dsp:nvSpPr>
        <dsp:cNvPr id="0" name=""/>
        <dsp:cNvSpPr/>
      </dsp:nvSpPr>
      <dsp:spPr>
        <a:xfrm>
          <a:off x="2156705" y="2107"/>
          <a:ext cx="1710154" cy="1276594"/>
        </a:xfrm>
        <a:prstGeom prst="round2SameRect">
          <a:avLst>
            <a:gd name="adj1" fmla="val 8000"/>
            <a:gd name="adj2" fmla="val 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28BE45-65AD-8444-9998-4BE06934F6C8}">
      <dsp:nvSpPr>
        <dsp:cNvPr id="0" name=""/>
        <dsp:cNvSpPr/>
      </dsp:nvSpPr>
      <dsp:spPr>
        <a:xfrm>
          <a:off x="2156705" y="1278702"/>
          <a:ext cx="1710154" cy="5489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Krista Griffin </a:t>
          </a:r>
        </a:p>
      </dsp:txBody>
      <dsp:txXfrm>
        <a:off x="2156705" y="1278702"/>
        <a:ext cx="1204334" cy="548935"/>
      </dsp:txXfrm>
    </dsp:sp>
    <dsp:sp modelId="{F681AC9E-D7F3-B445-98BD-74B00D4A1514}">
      <dsp:nvSpPr>
        <dsp:cNvPr id="0" name=""/>
        <dsp:cNvSpPr/>
      </dsp:nvSpPr>
      <dsp:spPr>
        <a:xfrm>
          <a:off x="3409417" y="1365895"/>
          <a:ext cx="598554" cy="598554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24AC54-A5E1-5143-B0F2-E8651122B889}">
      <dsp:nvSpPr>
        <dsp:cNvPr id="0" name=""/>
        <dsp:cNvSpPr/>
      </dsp:nvSpPr>
      <dsp:spPr>
        <a:xfrm>
          <a:off x="4156259" y="2107"/>
          <a:ext cx="1710154" cy="1276594"/>
        </a:xfrm>
        <a:prstGeom prst="round2SameRect">
          <a:avLst>
            <a:gd name="adj1" fmla="val 8000"/>
            <a:gd name="adj2" fmla="val 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0A08EB-CB59-5646-8BD5-47EF7B5A6BB1}">
      <dsp:nvSpPr>
        <dsp:cNvPr id="0" name=""/>
        <dsp:cNvSpPr/>
      </dsp:nvSpPr>
      <dsp:spPr>
        <a:xfrm>
          <a:off x="4156259" y="1278702"/>
          <a:ext cx="1710154" cy="5489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Maria Magallanes</a:t>
          </a:r>
        </a:p>
      </dsp:txBody>
      <dsp:txXfrm>
        <a:off x="4156259" y="1278702"/>
        <a:ext cx="1204334" cy="548935"/>
      </dsp:txXfrm>
    </dsp:sp>
    <dsp:sp modelId="{59A8B136-B535-4646-8A1C-F7B8D3404D08}">
      <dsp:nvSpPr>
        <dsp:cNvPr id="0" name=""/>
        <dsp:cNvSpPr/>
      </dsp:nvSpPr>
      <dsp:spPr>
        <a:xfrm>
          <a:off x="5408971" y="1365895"/>
          <a:ext cx="598554" cy="598554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D0DF1D-FA62-D544-9FAF-79CC78BD41AA}">
      <dsp:nvSpPr>
        <dsp:cNvPr id="0" name=""/>
        <dsp:cNvSpPr/>
      </dsp:nvSpPr>
      <dsp:spPr>
        <a:xfrm>
          <a:off x="6155814" y="2107"/>
          <a:ext cx="1710154" cy="1276594"/>
        </a:xfrm>
        <a:prstGeom prst="round2SameRect">
          <a:avLst>
            <a:gd name="adj1" fmla="val 8000"/>
            <a:gd name="adj2" fmla="val 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40A3B3-AE1D-B940-AB3C-7AC9CB56D9DA}">
      <dsp:nvSpPr>
        <dsp:cNvPr id="0" name=""/>
        <dsp:cNvSpPr/>
      </dsp:nvSpPr>
      <dsp:spPr>
        <a:xfrm>
          <a:off x="6155814" y="1278702"/>
          <a:ext cx="1710154" cy="5489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Daniel Moore</a:t>
          </a:r>
        </a:p>
      </dsp:txBody>
      <dsp:txXfrm>
        <a:off x="6155814" y="1278702"/>
        <a:ext cx="1204334" cy="548935"/>
      </dsp:txXfrm>
    </dsp:sp>
    <dsp:sp modelId="{C73E0B7C-A57E-4443-B285-7BB446F69E05}">
      <dsp:nvSpPr>
        <dsp:cNvPr id="0" name=""/>
        <dsp:cNvSpPr/>
      </dsp:nvSpPr>
      <dsp:spPr>
        <a:xfrm>
          <a:off x="7408525" y="1365895"/>
          <a:ext cx="598554" cy="598554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1823DA-BC21-1F4C-BBDE-0B8A3C8A55A8}">
      <dsp:nvSpPr>
        <dsp:cNvPr id="0" name=""/>
        <dsp:cNvSpPr/>
      </dsp:nvSpPr>
      <dsp:spPr>
        <a:xfrm>
          <a:off x="8155368" y="2107"/>
          <a:ext cx="1710154" cy="1276594"/>
        </a:xfrm>
        <a:prstGeom prst="round2SameRect">
          <a:avLst>
            <a:gd name="adj1" fmla="val 8000"/>
            <a:gd name="adj2" fmla="val 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132C3A-E365-B949-81CB-956F44BD8F7A}">
      <dsp:nvSpPr>
        <dsp:cNvPr id="0" name=""/>
        <dsp:cNvSpPr/>
      </dsp:nvSpPr>
      <dsp:spPr>
        <a:xfrm>
          <a:off x="8155368" y="1278702"/>
          <a:ext cx="1710154" cy="5489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0" rIns="1651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Andreea Prundeanu-Thrower</a:t>
          </a:r>
          <a:endParaRPr lang="en-US" sz="1300" b="1" kern="1200" dirty="0">
            <a:latin typeface="Century Gothic" panose="020B0502020202020204" pitchFamily="34" charset="0"/>
          </a:endParaRPr>
        </a:p>
      </dsp:txBody>
      <dsp:txXfrm>
        <a:off x="8155368" y="1278702"/>
        <a:ext cx="1204334" cy="548935"/>
      </dsp:txXfrm>
    </dsp:sp>
    <dsp:sp modelId="{31A621D7-D998-0C49-A1E2-D29756DEB066}">
      <dsp:nvSpPr>
        <dsp:cNvPr id="0" name=""/>
        <dsp:cNvSpPr/>
      </dsp:nvSpPr>
      <dsp:spPr>
        <a:xfrm>
          <a:off x="9408080" y="1365895"/>
          <a:ext cx="598554" cy="598554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554DE3-F4E2-D145-82A5-906CAEACD39F}">
      <dsp:nvSpPr>
        <dsp:cNvPr id="0" name=""/>
        <dsp:cNvSpPr/>
      </dsp:nvSpPr>
      <dsp:spPr>
        <a:xfrm>
          <a:off x="157151" y="2107"/>
          <a:ext cx="1710154" cy="1276594"/>
        </a:xfrm>
        <a:prstGeom prst="round2SameRect">
          <a:avLst>
            <a:gd name="adj1" fmla="val 8000"/>
            <a:gd name="adj2" fmla="val 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FB0C04-4704-944C-A4A9-494F36B14527}">
      <dsp:nvSpPr>
        <dsp:cNvPr id="0" name=""/>
        <dsp:cNvSpPr/>
      </dsp:nvSpPr>
      <dsp:spPr>
        <a:xfrm>
          <a:off x="157151" y="1278702"/>
          <a:ext cx="1710154" cy="5489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Aaron Richmond</a:t>
          </a:r>
        </a:p>
      </dsp:txBody>
      <dsp:txXfrm>
        <a:off x="157151" y="1278702"/>
        <a:ext cx="1204334" cy="548935"/>
      </dsp:txXfrm>
    </dsp:sp>
    <dsp:sp modelId="{51DE773E-5004-5B4F-BA26-258520DC2641}">
      <dsp:nvSpPr>
        <dsp:cNvPr id="0" name=""/>
        <dsp:cNvSpPr/>
      </dsp:nvSpPr>
      <dsp:spPr>
        <a:xfrm>
          <a:off x="1409863" y="1365895"/>
          <a:ext cx="598554" cy="598554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CA4470-C4E9-8F4B-AFBA-42D0BEC78E7A}">
      <dsp:nvSpPr>
        <dsp:cNvPr id="0" name=""/>
        <dsp:cNvSpPr/>
      </dsp:nvSpPr>
      <dsp:spPr>
        <a:xfrm>
          <a:off x="2156706" y="2107"/>
          <a:ext cx="1710154" cy="1276594"/>
        </a:xfrm>
        <a:prstGeom prst="round2SameRect">
          <a:avLst>
            <a:gd name="adj1" fmla="val 8000"/>
            <a:gd name="adj2" fmla="val 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28BE45-65AD-8444-9998-4BE06934F6C8}">
      <dsp:nvSpPr>
        <dsp:cNvPr id="0" name=""/>
        <dsp:cNvSpPr/>
      </dsp:nvSpPr>
      <dsp:spPr>
        <a:xfrm>
          <a:off x="2156706" y="1278702"/>
          <a:ext cx="1710154" cy="5489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Chris Garris</a:t>
          </a:r>
        </a:p>
      </dsp:txBody>
      <dsp:txXfrm>
        <a:off x="2156706" y="1278702"/>
        <a:ext cx="1204334" cy="548935"/>
      </dsp:txXfrm>
    </dsp:sp>
    <dsp:sp modelId="{F681AC9E-D7F3-B445-98BD-74B00D4A1514}">
      <dsp:nvSpPr>
        <dsp:cNvPr id="0" name=""/>
        <dsp:cNvSpPr/>
      </dsp:nvSpPr>
      <dsp:spPr>
        <a:xfrm>
          <a:off x="3409418" y="1365895"/>
          <a:ext cx="598554" cy="598554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24AC54-A5E1-5143-B0F2-E8651122B889}">
      <dsp:nvSpPr>
        <dsp:cNvPr id="0" name=""/>
        <dsp:cNvSpPr/>
      </dsp:nvSpPr>
      <dsp:spPr>
        <a:xfrm>
          <a:off x="4156260" y="2107"/>
          <a:ext cx="1710154" cy="1276594"/>
        </a:xfrm>
        <a:prstGeom prst="round2SameRect">
          <a:avLst>
            <a:gd name="adj1" fmla="val 8000"/>
            <a:gd name="adj2" fmla="val 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0A08EB-CB59-5646-8BD5-47EF7B5A6BB1}">
      <dsp:nvSpPr>
        <dsp:cNvPr id="0" name=""/>
        <dsp:cNvSpPr/>
      </dsp:nvSpPr>
      <dsp:spPr>
        <a:xfrm>
          <a:off x="4156260" y="1278702"/>
          <a:ext cx="1710154" cy="5489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Barb EchoHawk</a:t>
          </a:r>
        </a:p>
      </dsp:txBody>
      <dsp:txXfrm>
        <a:off x="4156260" y="1278702"/>
        <a:ext cx="1204334" cy="548935"/>
      </dsp:txXfrm>
    </dsp:sp>
    <dsp:sp modelId="{59A8B136-B535-4646-8A1C-F7B8D3404D08}">
      <dsp:nvSpPr>
        <dsp:cNvPr id="0" name=""/>
        <dsp:cNvSpPr/>
      </dsp:nvSpPr>
      <dsp:spPr>
        <a:xfrm>
          <a:off x="5408972" y="1365895"/>
          <a:ext cx="598554" cy="598554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D0DF1D-FA62-D544-9FAF-79CC78BD41AA}">
      <dsp:nvSpPr>
        <dsp:cNvPr id="0" name=""/>
        <dsp:cNvSpPr/>
      </dsp:nvSpPr>
      <dsp:spPr>
        <a:xfrm>
          <a:off x="6155814" y="2107"/>
          <a:ext cx="1710154" cy="1276594"/>
        </a:xfrm>
        <a:prstGeom prst="round2SameRect">
          <a:avLst>
            <a:gd name="adj1" fmla="val 8000"/>
            <a:gd name="adj2" fmla="val 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40A3B3-AE1D-B940-AB3C-7AC9CB56D9DA}">
      <dsp:nvSpPr>
        <dsp:cNvPr id="0" name=""/>
        <dsp:cNvSpPr/>
      </dsp:nvSpPr>
      <dsp:spPr>
        <a:xfrm>
          <a:off x="6155814" y="1278702"/>
          <a:ext cx="1710154" cy="5489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Caitlin Fine</a:t>
          </a:r>
        </a:p>
      </dsp:txBody>
      <dsp:txXfrm>
        <a:off x="6155814" y="1278702"/>
        <a:ext cx="1204334" cy="548935"/>
      </dsp:txXfrm>
    </dsp:sp>
    <dsp:sp modelId="{C73E0B7C-A57E-4443-B285-7BB446F69E05}">
      <dsp:nvSpPr>
        <dsp:cNvPr id="0" name=""/>
        <dsp:cNvSpPr/>
      </dsp:nvSpPr>
      <dsp:spPr>
        <a:xfrm>
          <a:off x="7408526" y="1365895"/>
          <a:ext cx="598554" cy="598554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832F55-102A-7344-8CFF-85442510CD57}">
      <dsp:nvSpPr>
        <dsp:cNvPr id="0" name=""/>
        <dsp:cNvSpPr/>
      </dsp:nvSpPr>
      <dsp:spPr>
        <a:xfrm>
          <a:off x="8155368" y="2107"/>
          <a:ext cx="1710154" cy="1276594"/>
        </a:xfrm>
        <a:prstGeom prst="round2SameRect">
          <a:avLst>
            <a:gd name="adj1" fmla="val 8000"/>
            <a:gd name="adj2" fmla="val 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65E372-5B03-1140-BEE0-4DB7BF96F059}">
      <dsp:nvSpPr>
        <dsp:cNvPr id="0" name=""/>
        <dsp:cNvSpPr/>
      </dsp:nvSpPr>
      <dsp:spPr>
        <a:xfrm>
          <a:off x="8155368" y="1278702"/>
          <a:ext cx="1710154" cy="5489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0" rIns="190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Lina Martín-Corredor</a:t>
          </a:r>
        </a:p>
      </dsp:txBody>
      <dsp:txXfrm>
        <a:off x="8155368" y="1278702"/>
        <a:ext cx="1204334" cy="548935"/>
      </dsp:txXfrm>
    </dsp:sp>
    <dsp:sp modelId="{3DBA5CEC-365C-C742-864B-2ACC5B071BB5}">
      <dsp:nvSpPr>
        <dsp:cNvPr id="0" name=""/>
        <dsp:cNvSpPr/>
      </dsp:nvSpPr>
      <dsp:spPr>
        <a:xfrm>
          <a:off x="9408081" y="1365895"/>
          <a:ext cx="598554" cy="598554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554DE3-F4E2-D145-82A5-906CAEACD39F}">
      <dsp:nvSpPr>
        <dsp:cNvPr id="0" name=""/>
        <dsp:cNvSpPr/>
      </dsp:nvSpPr>
      <dsp:spPr>
        <a:xfrm>
          <a:off x="157151" y="2107"/>
          <a:ext cx="1710154" cy="1276594"/>
        </a:xfrm>
        <a:prstGeom prst="round2SameRect">
          <a:avLst>
            <a:gd name="adj1" fmla="val 8000"/>
            <a:gd name="adj2" fmla="val 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FB0C04-4704-944C-A4A9-494F36B14527}">
      <dsp:nvSpPr>
        <dsp:cNvPr id="0" name=""/>
        <dsp:cNvSpPr/>
      </dsp:nvSpPr>
      <dsp:spPr>
        <a:xfrm>
          <a:off x="157151" y="1278702"/>
          <a:ext cx="1710154" cy="5489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Cassandra Bailey </a:t>
          </a:r>
        </a:p>
      </dsp:txBody>
      <dsp:txXfrm>
        <a:off x="157151" y="1278702"/>
        <a:ext cx="1204334" cy="548935"/>
      </dsp:txXfrm>
    </dsp:sp>
    <dsp:sp modelId="{51DE773E-5004-5B4F-BA26-258520DC2641}">
      <dsp:nvSpPr>
        <dsp:cNvPr id="0" name=""/>
        <dsp:cNvSpPr/>
      </dsp:nvSpPr>
      <dsp:spPr>
        <a:xfrm>
          <a:off x="1409863" y="1365895"/>
          <a:ext cx="598554" cy="598554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CA4470-C4E9-8F4B-AFBA-42D0BEC78E7A}">
      <dsp:nvSpPr>
        <dsp:cNvPr id="0" name=""/>
        <dsp:cNvSpPr/>
      </dsp:nvSpPr>
      <dsp:spPr>
        <a:xfrm>
          <a:off x="2156705" y="2107"/>
          <a:ext cx="1710154" cy="1276594"/>
        </a:xfrm>
        <a:prstGeom prst="round2SameRect">
          <a:avLst>
            <a:gd name="adj1" fmla="val 8000"/>
            <a:gd name="adj2" fmla="val 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28BE45-65AD-8444-9998-4BE06934F6C8}">
      <dsp:nvSpPr>
        <dsp:cNvPr id="0" name=""/>
        <dsp:cNvSpPr/>
      </dsp:nvSpPr>
      <dsp:spPr>
        <a:xfrm>
          <a:off x="2156705" y="1278702"/>
          <a:ext cx="1710154" cy="5489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Corey Sell</a:t>
          </a:r>
        </a:p>
      </dsp:txBody>
      <dsp:txXfrm>
        <a:off x="2156705" y="1278702"/>
        <a:ext cx="1204334" cy="548935"/>
      </dsp:txXfrm>
    </dsp:sp>
    <dsp:sp modelId="{F681AC9E-D7F3-B445-98BD-74B00D4A1514}">
      <dsp:nvSpPr>
        <dsp:cNvPr id="0" name=""/>
        <dsp:cNvSpPr/>
      </dsp:nvSpPr>
      <dsp:spPr>
        <a:xfrm>
          <a:off x="3409417" y="1365895"/>
          <a:ext cx="598554" cy="598554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24AC54-A5E1-5143-B0F2-E8651122B889}">
      <dsp:nvSpPr>
        <dsp:cNvPr id="0" name=""/>
        <dsp:cNvSpPr/>
      </dsp:nvSpPr>
      <dsp:spPr>
        <a:xfrm>
          <a:off x="4156259" y="2107"/>
          <a:ext cx="1710154" cy="1276594"/>
        </a:xfrm>
        <a:prstGeom prst="round2SameRect">
          <a:avLst>
            <a:gd name="adj1" fmla="val 8000"/>
            <a:gd name="adj2" fmla="val 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0A08EB-CB59-5646-8BD5-47EF7B5A6BB1}">
      <dsp:nvSpPr>
        <dsp:cNvPr id="0" name=""/>
        <dsp:cNvSpPr/>
      </dsp:nvSpPr>
      <dsp:spPr>
        <a:xfrm>
          <a:off x="4156259" y="1278702"/>
          <a:ext cx="1710154" cy="5489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Ingrid Carter</a:t>
          </a:r>
        </a:p>
      </dsp:txBody>
      <dsp:txXfrm>
        <a:off x="4156259" y="1278702"/>
        <a:ext cx="1204334" cy="548935"/>
      </dsp:txXfrm>
    </dsp:sp>
    <dsp:sp modelId="{59A8B136-B535-4646-8A1C-F7B8D3404D08}">
      <dsp:nvSpPr>
        <dsp:cNvPr id="0" name=""/>
        <dsp:cNvSpPr/>
      </dsp:nvSpPr>
      <dsp:spPr>
        <a:xfrm>
          <a:off x="5408971" y="1365895"/>
          <a:ext cx="598554" cy="598554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D0DF1D-FA62-D544-9FAF-79CC78BD41AA}">
      <dsp:nvSpPr>
        <dsp:cNvPr id="0" name=""/>
        <dsp:cNvSpPr/>
      </dsp:nvSpPr>
      <dsp:spPr>
        <a:xfrm>
          <a:off x="6155814" y="2107"/>
          <a:ext cx="1710154" cy="1276594"/>
        </a:xfrm>
        <a:prstGeom prst="round2SameRect">
          <a:avLst>
            <a:gd name="adj1" fmla="val 8000"/>
            <a:gd name="adj2" fmla="val 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40A3B3-AE1D-B940-AB3C-7AC9CB56D9DA}">
      <dsp:nvSpPr>
        <dsp:cNvPr id="0" name=""/>
        <dsp:cNvSpPr/>
      </dsp:nvSpPr>
      <dsp:spPr>
        <a:xfrm>
          <a:off x="6155814" y="1278702"/>
          <a:ext cx="1710154" cy="5489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Andrew Walton</a:t>
          </a:r>
        </a:p>
      </dsp:txBody>
      <dsp:txXfrm>
        <a:off x="6155814" y="1278702"/>
        <a:ext cx="1204334" cy="548935"/>
      </dsp:txXfrm>
    </dsp:sp>
    <dsp:sp modelId="{C73E0B7C-A57E-4443-B285-7BB446F69E05}">
      <dsp:nvSpPr>
        <dsp:cNvPr id="0" name=""/>
        <dsp:cNvSpPr/>
      </dsp:nvSpPr>
      <dsp:spPr>
        <a:xfrm>
          <a:off x="7408525" y="1365895"/>
          <a:ext cx="598554" cy="598554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1823DA-BC21-1F4C-BBDE-0B8A3C8A55A8}">
      <dsp:nvSpPr>
        <dsp:cNvPr id="0" name=""/>
        <dsp:cNvSpPr/>
      </dsp:nvSpPr>
      <dsp:spPr>
        <a:xfrm>
          <a:off x="8155368" y="2107"/>
          <a:ext cx="1710154" cy="1276594"/>
        </a:xfrm>
        <a:prstGeom prst="round2SameRect">
          <a:avLst>
            <a:gd name="adj1" fmla="val 8000"/>
            <a:gd name="adj2" fmla="val 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132C3A-E365-B949-81CB-956F44BD8F7A}">
      <dsp:nvSpPr>
        <dsp:cNvPr id="0" name=""/>
        <dsp:cNvSpPr/>
      </dsp:nvSpPr>
      <dsp:spPr>
        <a:xfrm>
          <a:off x="8155368" y="1278702"/>
          <a:ext cx="1710154" cy="5489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Chad Mortensen</a:t>
          </a:r>
          <a:endParaRPr lang="en-US" sz="1600" b="1" kern="1200" dirty="0">
            <a:latin typeface="Century Gothic" panose="020B0502020202020204" pitchFamily="34" charset="0"/>
          </a:endParaRPr>
        </a:p>
      </dsp:txBody>
      <dsp:txXfrm>
        <a:off x="8155368" y="1278702"/>
        <a:ext cx="1204334" cy="548935"/>
      </dsp:txXfrm>
    </dsp:sp>
    <dsp:sp modelId="{31A621D7-D998-0C49-A1E2-D29756DEB066}">
      <dsp:nvSpPr>
        <dsp:cNvPr id="0" name=""/>
        <dsp:cNvSpPr/>
      </dsp:nvSpPr>
      <dsp:spPr>
        <a:xfrm>
          <a:off x="9408080" y="1365895"/>
          <a:ext cx="598554" cy="598554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E07D52-A091-3240-ADA0-287B4C0237CC}">
      <dsp:nvSpPr>
        <dsp:cNvPr id="0" name=""/>
        <dsp:cNvSpPr/>
      </dsp:nvSpPr>
      <dsp:spPr>
        <a:xfrm>
          <a:off x="0" y="0"/>
          <a:ext cx="8181575" cy="15402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0" i="0" kern="1200" dirty="0"/>
            <a:t>Applications accepted throughout the year</a:t>
          </a:r>
          <a:endParaRPr lang="en-US" sz="4000" kern="1200" dirty="0"/>
        </a:p>
      </dsp:txBody>
      <dsp:txXfrm>
        <a:off x="45111" y="45111"/>
        <a:ext cx="6589651" cy="1449985"/>
      </dsp:txXfrm>
    </dsp:sp>
    <dsp:sp modelId="{F99A9AB0-B70B-5146-839B-6B9FAB7AF49F}">
      <dsp:nvSpPr>
        <dsp:cNvPr id="0" name=""/>
        <dsp:cNvSpPr/>
      </dsp:nvSpPr>
      <dsp:spPr>
        <a:xfrm>
          <a:off x="1443807" y="1882475"/>
          <a:ext cx="8181575" cy="15402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26723"/>
                <a:satOff val="-75726"/>
                <a:lumOff val="4706"/>
                <a:alphaOff val="0"/>
                <a:tint val="98000"/>
                <a:lumMod val="114000"/>
              </a:schemeClr>
            </a:gs>
            <a:gs pos="100000">
              <a:schemeClr val="accent2">
                <a:hueOff val="26723"/>
                <a:satOff val="-75726"/>
                <a:lumOff val="4706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0" i="0" kern="1200" dirty="0"/>
            <a:t>Fill out an application on the CTLD website!</a:t>
          </a:r>
          <a:endParaRPr lang="en-US" sz="4000" kern="1200" dirty="0"/>
        </a:p>
      </dsp:txBody>
      <dsp:txXfrm>
        <a:off x="1488918" y="1927586"/>
        <a:ext cx="5646411" cy="1449985"/>
      </dsp:txXfrm>
    </dsp:sp>
    <dsp:sp modelId="{F28A968E-132D-B641-ACBE-B19CDEA340DB}">
      <dsp:nvSpPr>
        <dsp:cNvPr id="0" name=""/>
        <dsp:cNvSpPr/>
      </dsp:nvSpPr>
      <dsp:spPr>
        <a:xfrm>
          <a:off x="7180440" y="1210774"/>
          <a:ext cx="1001134" cy="100113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7405695" y="1210774"/>
        <a:ext cx="550624" cy="7533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80AA2E-1CCA-9447-BDF8-A9D3E1804F67}" type="datetimeFigureOut">
              <a:rPr lang="en-US" smtClean="0"/>
              <a:t>6/10/24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5B512C-455E-4844-A970-B7EAA66DF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930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B512C-455E-4844-A970-B7EAA66DF96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9900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B512C-455E-4844-A970-B7EAA66DF96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791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B512C-455E-4844-A970-B7EAA66DF96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164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1: </a:t>
            </a:r>
            <a:r>
              <a:rPr lang="en-US" b="1" dirty="0"/>
              <a:t>Lina's Roadmap</a:t>
            </a:r>
            <a:endParaRPr lang="en-US" dirty="0"/>
          </a:p>
          <a:p>
            <a:r>
              <a:rPr lang="en-US" b="1" dirty="0"/>
              <a:t>Roadmap Details</a:t>
            </a:r>
          </a:p>
          <a:p>
            <a:r>
              <a:rPr lang="en-US" dirty="0"/>
              <a:t>The roadmap is divided into various points along a winding path, each marked with a colored icon and a description:</a:t>
            </a:r>
          </a:p>
          <a:p>
            <a:r>
              <a:rPr lang="en-US" b="1" dirty="0"/>
              <a:t>Great-grandparents</a:t>
            </a:r>
            <a:endParaRPr lang="en-US" dirty="0"/>
          </a:p>
          <a:p>
            <a:pPr lvl="1"/>
            <a:r>
              <a:rPr lang="en-US" b="1" dirty="0"/>
              <a:t>Role</a:t>
            </a:r>
            <a:r>
              <a:rPr lang="en-US" dirty="0"/>
              <a:t>: Household, housekeeper</a:t>
            </a:r>
          </a:p>
          <a:p>
            <a:pPr lvl="1"/>
            <a:r>
              <a:rPr lang="en-US" b="1" dirty="0"/>
              <a:t>Language</a:t>
            </a:r>
            <a:r>
              <a:rPr lang="en-US" dirty="0"/>
              <a:t>: Spanish</a:t>
            </a:r>
          </a:p>
          <a:p>
            <a:pPr lvl="1"/>
            <a:r>
              <a:rPr lang="en-US" b="1" dirty="0"/>
              <a:t>Location</a:t>
            </a:r>
            <a:r>
              <a:rPr lang="en-US" dirty="0"/>
              <a:t>: Small town in Colombia</a:t>
            </a:r>
          </a:p>
          <a:p>
            <a:pPr lvl="1"/>
            <a:r>
              <a:rPr lang="en-US" b="1" dirty="0"/>
              <a:t>Education</a:t>
            </a:r>
            <a:r>
              <a:rPr lang="en-US" dirty="0"/>
              <a:t>: No formal education</a:t>
            </a:r>
          </a:p>
          <a:p>
            <a:pPr lvl="1"/>
            <a:r>
              <a:rPr lang="en-US" b="1" dirty="0"/>
              <a:t>Job</a:t>
            </a:r>
            <a:r>
              <a:rPr lang="en-US" dirty="0"/>
              <a:t>: Housekeeper for a family</a:t>
            </a:r>
          </a:p>
          <a:p>
            <a:r>
              <a:rPr lang="en-US" b="1" dirty="0"/>
              <a:t>Grandparents</a:t>
            </a:r>
            <a:endParaRPr lang="en-US" dirty="0"/>
          </a:p>
          <a:p>
            <a:pPr lvl="1"/>
            <a:r>
              <a:rPr lang="en-US" b="1" dirty="0"/>
              <a:t>Role</a:t>
            </a:r>
            <a:r>
              <a:rPr lang="en-US" dirty="0"/>
              <a:t>: Factory worker</a:t>
            </a:r>
          </a:p>
          <a:p>
            <a:pPr lvl="1"/>
            <a:r>
              <a:rPr lang="en-US" b="1" dirty="0"/>
              <a:t>Language</a:t>
            </a:r>
            <a:r>
              <a:rPr lang="en-US" dirty="0"/>
              <a:t>: Limited English</a:t>
            </a:r>
          </a:p>
          <a:p>
            <a:pPr lvl="1"/>
            <a:r>
              <a:rPr lang="en-US" b="1" dirty="0"/>
              <a:t>Location</a:t>
            </a:r>
            <a:r>
              <a:rPr lang="en-US" dirty="0"/>
              <a:t>: Colombia</a:t>
            </a:r>
          </a:p>
          <a:p>
            <a:pPr lvl="1"/>
            <a:r>
              <a:rPr lang="en-US" b="1" dirty="0"/>
              <a:t>Job</a:t>
            </a:r>
            <a:r>
              <a:rPr lang="en-US" dirty="0"/>
              <a:t>: Railroad worker, factory worker</a:t>
            </a:r>
          </a:p>
          <a:p>
            <a:r>
              <a:rPr lang="en-US" b="1" dirty="0"/>
              <a:t>Parents</a:t>
            </a:r>
            <a:endParaRPr lang="en-US" dirty="0"/>
          </a:p>
          <a:p>
            <a:pPr lvl="1"/>
            <a:r>
              <a:rPr lang="en-US" b="1" dirty="0"/>
              <a:t>Birthplace</a:t>
            </a:r>
            <a:r>
              <a:rPr lang="en-US" dirty="0"/>
              <a:t>: Bogotá, Colombia</a:t>
            </a:r>
          </a:p>
          <a:p>
            <a:pPr lvl="1"/>
            <a:r>
              <a:rPr lang="en-US" b="1" dirty="0"/>
              <a:t>Language</a:t>
            </a:r>
            <a:r>
              <a:rPr lang="en-US" dirty="0"/>
              <a:t>: Limited English</a:t>
            </a:r>
          </a:p>
          <a:p>
            <a:pPr lvl="1"/>
            <a:r>
              <a:rPr lang="en-US" b="1" dirty="0"/>
              <a:t>Education</a:t>
            </a:r>
            <a:r>
              <a:rPr lang="en-US" dirty="0"/>
              <a:t>: Learned English, attended school in the U.S.</a:t>
            </a:r>
          </a:p>
          <a:p>
            <a:pPr lvl="1"/>
            <a:r>
              <a:rPr lang="en-US" b="1" dirty="0"/>
              <a:t>Job</a:t>
            </a:r>
            <a:r>
              <a:rPr lang="en-US" dirty="0"/>
              <a:t>: Sewing machine operator in a garment factory</a:t>
            </a:r>
          </a:p>
          <a:p>
            <a:r>
              <a:rPr lang="en-US" b="1" dirty="0"/>
              <a:t>Lina</a:t>
            </a:r>
            <a:endParaRPr lang="en-US" dirty="0"/>
          </a:p>
          <a:p>
            <a:pPr lvl="1"/>
            <a:r>
              <a:rPr lang="en-US" b="1" dirty="0"/>
              <a:t>Birthplace</a:t>
            </a:r>
            <a:r>
              <a:rPr lang="en-US" dirty="0"/>
              <a:t>: Bogotá, Colombia</a:t>
            </a:r>
          </a:p>
          <a:p>
            <a:pPr lvl="1"/>
            <a:r>
              <a:rPr lang="en-US" b="1" dirty="0"/>
              <a:t>Language</a:t>
            </a:r>
            <a:r>
              <a:rPr lang="en-US" dirty="0"/>
              <a:t>: Spanish</a:t>
            </a:r>
          </a:p>
          <a:p>
            <a:pPr lvl="1"/>
            <a:r>
              <a:rPr lang="en-US" b="1" dirty="0"/>
              <a:t>Family</a:t>
            </a:r>
            <a:r>
              <a:rPr lang="en-US" dirty="0"/>
              <a:t>: Migrated to the U.S.</a:t>
            </a:r>
          </a:p>
          <a:p>
            <a:r>
              <a:rPr lang="en-US" b="1" dirty="0"/>
              <a:t>Secondary School</a:t>
            </a:r>
            <a:endParaRPr lang="en-US" dirty="0"/>
          </a:p>
          <a:p>
            <a:pPr lvl="1"/>
            <a:r>
              <a:rPr lang="en-US" b="1" dirty="0"/>
              <a:t>Experience</a:t>
            </a:r>
            <a:r>
              <a:rPr lang="en-US" dirty="0"/>
              <a:t>: Regular schooling</a:t>
            </a:r>
          </a:p>
          <a:p>
            <a:pPr lvl="1"/>
            <a:r>
              <a:rPr lang="en-US" b="1" dirty="0"/>
              <a:t>Language</a:t>
            </a:r>
            <a:r>
              <a:rPr lang="en-US" dirty="0"/>
              <a:t>: Learned English vocabulary and grammar</a:t>
            </a:r>
          </a:p>
          <a:p>
            <a:r>
              <a:rPr lang="en-US" b="1" dirty="0"/>
              <a:t>University</a:t>
            </a:r>
            <a:endParaRPr lang="en-US" dirty="0"/>
          </a:p>
          <a:p>
            <a:pPr lvl="1"/>
            <a:r>
              <a:rPr lang="en-US" b="1" dirty="0"/>
              <a:t>Major</a:t>
            </a:r>
            <a:r>
              <a:rPr lang="en-US" dirty="0"/>
              <a:t>: Education</a:t>
            </a:r>
          </a:p>
          <a:p>
            <a:pPr lvl="1"/>
            <a:r>
              <a:rPr lang="en-US" b="1" dirty="0"/>
              <a:t>Experience</a:t>
            </a:r>
            <a:r>
              <a:rPr lang="en-US" dirty="0"/>
              <a:t>: Worked with bilingual/ESL and English as a Second Language classes</a:t>
            </a:r>
          </a:p>
          <a:p>
            <a:pPr lvl="1"/>
            <a:r>
              <a:rPr lang="en-US" b="1" dirty="0"/>
              <a:t>Location</a:t>
            </a:r>
            <a:r>
              <a:rPr lang="en-US" dirty="0"/>
              <a:t>: Texas</a:t>
            </a:r>
          </a:p>
          <a:p>
            <a:r>
              <a:rPr lang="en-US" b="1" dirty="0"/>
              <a:t>Wisconsin</a:t>
            </a:r>
            <a:endParaRPr lang="en-US" dirty="0"/>
          </a:p>
          <a:p>
            <a:pPr lvl="1"/>
            <a:r>
              <a:rPr lang="en-US" b="1" dirty="0"/>
              <a:t>Degree</a:t>
            </a:r>
            <a:r>
              <a:rPr lang="en-US" dirty="0"/>
              <a:t>: Master's in Education</a:t>
            </a:r>
          </a:p>
          <a:p>
            <a:pPr lvl="1"/>
            <a:r>
              <a:rPr lang="en-US" b="1" dirty="0"/>
              <a:t>Experience</a:t>
            </a:r>
            <a:r>
              <a:rPr lang="en-US" dirty="0"/>
              <a:t>: Took Chinese classes and was part of a community of international students (Chinese, Korean, Germany, Ghana, and others)</a:t>
            </a:r>
          </a:p>
          <a:p>
            <a:pPr lvl="1"/>
            <a:r>
              <a:rPr lang="en-US" b="1" dirty="0"/>
              <a:t>Family</a:t>
            </a:r>
            <a:r>
              <a:rPr lang="en-US" dirty="0"/>
              <a:t>: Learned some Spanish from Lina's Colombia family</a:t>
            </a:r>
          </a:p>
          <a:p>
            <a:r>
              <a:rPr lang="en-US" b="1" dirty="0"/>
              <a:t>New Jersey &amp; California</a:t>
            </a:r>
            <a:endParaRPr lang="en-US" dirty="0"/>
          </a:p>
          <a:p>
            <a:pPr lvl="1"/>
            <a:r>
              <a:rPr lang="en-US" b="1" dirty="0"/>
              <a:t>Experience</a:t>
            </a:r>
            <a:r>
              <a:rPr lang="en-US" dirty="0"/>
              <a:t>: Worked in childcare and taught English in California and New Jersey</a:t>
            </a:r>
          </a:p>
          <a:p>
            <a:pPr lvl="1"/>
            <a:r>
              <a:rPr lang="en-US" b="1" dirty="0"/>
              <a:t>Interaction</a:t>
            </a:r>
            <a:r>
              <a:rPr lang="en-US" dirty="0"/>
              <a:t>: Learned from immigrant families (Honduras, Korea, and others)</a:t>
            </a:r>
          </a:p>
          <a:p>
            <a:r>
              <a:rPr lang="en-US" b="1" dirty="0"/>
              <a:t>Texas, San Antonio</a:t>
            </a:r>
            <a:endParaRPr lang="en-US" dirty="0"/>
          </a:p>
          <a:p>
            <a:pPr lvl="1"/>
            <a:r>
              <a:rPr lang="en-US" b="1" dirty="0"/>
              <a:t>Degree</a:t>
            </a:r>
            <a:r>
              <a:rPr lang="en-US" dirty="0"/>
              <a:t>: Ph.D. in English Education</a:t>
            </a:r>
          </a:p>
          <a:p>
            <a:pPr lvl="1"/>
            <a:r>
              <a:rPr lang="en-US" b="1" dirty="0"/>
              <a:t>Family</a:t>
            </a:r>
            <a:r>
              <a:rPr lang="en-US" dirty="0"/>
              <a:t>: Daughter of Mexican immigrants</a:t>
            </a:r>
          </a:p>
          <a:p>
            <a:pPr lvl="1"/>
            <a:r>
              <a:rPr lang="en-US" b="1" dirty="0"/>
              <a:t>Experience</a:t>
            </a:r>
            <a:r>
              <a:rPr lang="en-US" dirty="0"/>
              <a:t>: Teaching English in San Antonio and interacting with migrant families from Mexico, Colombia, etc.</a:t>
            </a:r>
          </a:p>
          <a:p>
            <a:r>
              <a:rPr lang="en-US" b="1" dirty="0"/>
              <a:t>Additional Information</a:t>
            </a:r>
          </a:p>
          <a:p>
            <a:r>
              <a:rPr lang="en-US" b="1" dirty="0"/>
              <a:t>Hobbies and Interests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Keeping up with trends in Colombia family life</a:t>
            </a:r>
          </a:p>
          <a:p>
            <a:pPr lvl="1"/>
            <a:r>
              <a:rPr lang="en-US" dirty="0"/>
              <a:t>Watching movies, TV, learning about current trends in music, transportation, banking practices, politics in the U.S.</a:t>
            </a:r>
          </a:p>
          <a:p>
            <a:r>
              <a:rPr lang="en-US" dirty="0"/>
              <a:t>The roadmap provides a detailed narrative of Lina's family history, educational journey, and professional experiences, highlighting the multicultural and multilingual aspects of her life.</a:t>
            </a:r>
          </a:p>
          <a:p>
            <a:endParaRPr lang="en-US" dirty="0"/>
          </a:p>
          <a:p>
            <a:r>
              <a:rPr lang="en-US" dirty="0"/>
              <a:t>Image 2: The image is a bar chart displaying survey responses regarding the recognition and strategic use of home language practices by instructors for teaching and learning. The title of the chart states:</a:t>
            </a:r>
          </a:p>
          <a:p>
            <a:r>
              <a:rPr lang="en-US" b="1" dirty="0"/>
              <a:t>"Home language practices are recognized by all instructors and used for teaching and learning. Instructors use translanguaging strategically."</a:t>
            </a:r>
            <a:endParaRPr lang="en-US" dirty="0"/>
          </a:p>
          <a:p>
            <a:r>
              <a:rPr lang="en-US" b="1" dirty="0"/>
              <a:t>Chart Details</a:t>
            </a:r>
          </a:p>
          <a:p>
            <a:r>
              <a:rPr lang="en-US" b="1" dirty="0"/>
              <a:t>Number of Responses</a:t>
            </a:r>
            <a:r>
              <a:rPr lang="en-US" dirty="0"/>
              <a:t>: 13</a:t>
            </a:r>
          </a:p>
          <a:p>
            <a:r>
              <a:rPr lang="en-US" b="1" dirty="0"/>
              <a:t>Response Scale</a:t>
            </a:r>
            <a:r>
              <a:rPr lang="en-US" dirty="0"/>
              <a:t>: 1 to 10</a:t>
            </a:r>
          </a:p>
          <a:p>
            <a:r>
              <a:rPr lang="en-US" b="1" dirty="0"/>
              <a:t>Response Distribution</a:t>
            </a:r>
          </a:p>
          <a:p>
            <a:r>
              <a:rPr lang="en-US" b="1" dirty="0"/>
              <a:t>1</a:t>
            </a:r>
            <a:r>
              <a:rPr lang="en-US" dirty="0"/>
              <a:t>: 4 responses (30.8%)</a:t>
            </a:r>
          </a:p>
          <a:p>
            <a:r>
              <a:rPr lang="en-US" b="1" dirty="0"/>
              <a:t>2</a:t>
            </a:r>
            <a:r>
              <a:rPr lang="en-US" dirty="0"/>
              <a:t>: 3 responses (23.1%)</a:t>
            </a:r>
          </a:p>
          <a:p>
            <a:r>
              <a:rPr lang="en-US" b="1" dirty="0"/>
              <a:t>3</a:t>
            </a:r>
            <a:r>
              <a:rPr lang="en-US" dirty="0"/>
              <a:t>: 3 responses (23.1%)</a:t>
            </a:r>
          </a:p>
          <a:p>
            <a:r>
              <a:rPr lang="en-US" b="1" dirty="0"/>
              <a:t>4</a:t>
            </a:r>
            <a:r>
              <a:rPr lang="en-US" dirty="0"/>
              <a:t>: 2 responses (15.4%)</a:t>
            </a:r>
          </a:p>
          <a:p>
            <a:r>
              <a:rPr lang="en-US" b="1" dirty="0"/>
              <a:t>5</a:t>
            </a:r>
            <a:r>
              <a:rPr lang="en-US" dirty="0"/>
              <a:t>: 0 responses (0%)</a:t>
            </a:r>
          </a:p>
          <a:p>
            <a:r>
              <a:rPr lang="en-US" b="1" dirty="0"/>
              <a:t>6</a:t>
            </a:r>
            <a:r>
              <a:rPr lang="en-US" dirty="0"/>
              <a:t>: 1 response (7.7%)</a:t>
            </a:r>
          </a:p>
          <a:p>
            <a:r>
              <a:rPr lang="en-US" b="1" dirty="0"/>
              <a:t>7</a:t>
            </a:r>
            <a:r>
              <a:rPr lang="en-US" dirty="0"/>
              <a:t>: 0 responses (0%)</a:t>
            </a:r>
          </a:p>
          <a:p>
            <a:r>
              <a:rPr lang="en-US" b="1" dirty="0"/>
              <a:t>8</a:t>
            </a:r>
            <a:r>
              <a:rPr lang="en-US" dirty="0"/>
              <a:t>: 0 responses (0%)</a:t>
            </a:r>
          </a:p>
          <a:p>
            <a:r>
              <a:rPr lang="en-US" b="1" dirty="0"/>
              <a:t>9</a:t>
            </a:r>
            <a:r>
              <a:rPr lang="en-US" dirty="0"/>
              <a:t>: 0 responses (0%)</a:t>
            </a:r>
          </a:p>
          <a:p>
            <a:r>
              <a:rPr lang="en-US" b="1" dirty="0"/>
              <a:t>10</a:t>
            </a:r>
            <a:r>
              <a:rPr lang="en-US" dirty="0"/>
              <a:t>: 0 responses (0%)</a:t>
            </a:r>
          </a:p>
          <a:p>
            <a:r>
              <a:rPr lang="en-US" b="1" dirty="0"/>
              <a:t>Visualization</a:t>
            </a:r>
          </a:p>
          <a:p>
            <a:r>
              <a:rPr lang="en-US" dirty="0"/>
              <a:t>The bars are purple and represent the frequency of responses for each value from 1 to 10.</a:t>
            </a:r>
          </a:p>
          <a:p>
            <a:r>
              <a:rPr lang="en-US" dirty="0"/>
              <a:t>The chart indicates a majority of the responses are clustered between 1 and 4, with one response at 6 and none above 6.</a:t>
            </a:r>
          </a:p>
          <a:p>
            <a:r>
              <a:rPr lang="en-US" b="1" dirty="0"/>
              <a:t>Interpretation</a:t>
            </a:r>
          </a:p>
          <a:p>
            <a:r>
              <a:rPr lang="en-US" dirty="0"/>
              <a:t>A significant portion of respondents (77%) rated the statement between 1 and 4, indicating a general perception that home language practices are not widely recognized or strategically used by instructors.</a:t>
            </a:r>
          </a:p>
          <a:p>
            <a:r>
              <a:rPr lang="en-US" dirty="0"/>
              <a:t>A smaller portion (7.7%) rated it as 6, suggesting some recognition but not widespread.</a:t>
            </a:r>
          </a:p>
          <a:p>
            <a:r>
              <a:rPr lang="en-US" dirty="0"/>
              <a:t>No respondents rated the statement between 7 and 10, implying a strong consensus that home language practices are not fully integrated into teaching and learning by all instructors.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B512C-455E-4844-A970-B7EAA66DF96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747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B512C-455E-4844-A970-B7EAA66DF96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212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B512C-455E-4844-A970-B7EAA66DF96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866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B512C-455E-4844-A970-B7EAA66DF96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7010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Not attending: Elizabeth Kleinfeld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D855BA-06DC-6A49-8CF2-D346BCBD851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273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B512C-455E-4844-A970-B7EAA66DF96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16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image is a screenshot of a document related to a session about compassion fatigue and compassion satisfaction. Here is a breakdown of the content:</a:t>
            </a:r>
          </a:p>
          <a:p>
            <a:r>
              <a:rPr lang="en-US" b="1" dirty="0"/>
              <a:t>Header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Session Topic</a:t>
            </a:r>
            <a:r>
              <a:rPr lang="en-US" dirty="0"/>
              <a:t>: Defining compassion fatigue and compassion satisfaction, exploring their manifestations at personal, interpersonal, and institutional levels.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Date</a:t>
            </a:r>
            <a:r>
              <a:rPr lang="en-US" dirty="0"/>
              <a:t>: 3/11/24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Goal</a:t>
            </a:r>
            <a:r>
              <a:rPr lang="en-US" dirty="0"/>
              <a:t>: To reduce fatigue and increase satisfaction.</a:t>
            </a:r>
          </a:p>
          <a:p>
            <a:r>
              <a:rPr lang="en-US" b="1" dirty="0"/>
              <a:t>Instructions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Participants are asked to complete two assessments before the session: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Professional Quality of Life Scale (Self Assessment).pdf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Resilience self-reflection </a:t>
            </a:r>
            <a:r>
              <a:rPr lang="en-US" b="1" dirty="0" err="1"/>
              <a:t>scale.pdf</a:t>
            </a:r>
            <a:endParaRPr lang="en-US" dirty="0"/>
          </a:p>
          <a:p>
            <a:r>
              <a:rPr lang="en-US" b="1" dirty="0"/>
              <a:t>Engagement Activities</a:t>
            </a:r>
          </a:p>
          <a:p>
            <a:r>
              <a:rPr lang="en-US" dirty="0"/>
              <a:t>Participants are asked to engage with one resource from each of three columns:</a:t>
            </a:r>
          </a:p>
          <a:p>
            <a:r>
              <a:rPr lang="en-US" b="1" dirty="0"/>
              <a:t>1. Compassion Satisfaction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Super quick read</a:t>
            </a:r>
            <a:r>
              <a:rPr lang="en-US" dirty="0"/>
              <a:t>: </a:t>
            </a:r>
            <a:r>
              <a:rPr lang="en-US" dirty="0">
                <a:hlinkClick r:id="" action="ppaction://noaction"/>
              </a:rPr>
              <a:t>Compassion satisfaction handout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Quick-</a:t>
            </a:r>
            <a:r>
              <a:rPr lang="en-US" b="1" dirty="0" err="1"/>
              <a:t>ish</a:t>
            </a:r>
            <a:r>
              <a:rPr lang="en-US" b="1" dirty="0"/>
              <a:t> read</a:t>
            </a:r>
            <a:r>
              <a:rPr lang="en-US" dirty="0"/>
              <a:t>: </a:t>
            </a:r>
            <a:r>
              <a:rPr lang="en-US" dirty="0">
                <a:hlinkClick r:id="" action="ppaction://noaction"/>
              </a:rPr>
              <a:t>Maintaining Educator Wellbeing.pdf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Full article</a:t>
            </a:r>
            <a:r>
              <a:rPr lang="en-US" dirty="0"/>
              <a:t>: </a:t>
            </a:r>
            <a:r>
              <a:rPr lang="en-US" dirty="0">
                <a:hlinkClick r:id="" action="ppaction://noaction"/>
              </a:rPr>
              <a:t>Compassion Satisfaction Among Social Work Practitioners: The Role of Work-Life Balance.pdf</a:t>
            </a:r>
            <a:endParaRPr lang="en-US" dirty="0"/>
          </a:p>
          <a:p>
            <a:r>
              <a:rPr lang="en-US" b="1" dirty="0"/>
              <a:t>2. Compassion Fatigue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Super quick read</a:t>
            </a:r>
            <a:r>
              <a:rPr lang="en-US" dirty="0"/>
              <a:t>: </a:t>
            </a:r>
            <a:r>
              <a:rPr lang="en-US" dirty="0">
                <a:hlinkClick r:id="" action="ppaction://noaction"/>
              </a:rPr>
              <a:t>Compassion Fatigue: The Cost of Helping Others.pdf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Super quick read</a:t>
            </a:r>
            <a:r>
              <a:rPr lang="en-US" dirty="0"/>
              <a:t>: </a:t>
            </a:r>
            <a:r>
              <a:rPr lang="en-US" dirty="0">
                <a:hlinkClick r:id="" action="ppaction://noaction"/>
              </a:rPr>
              <a:t>Compassion Fatigue Cycle.pdf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Quick-</a:t>
            </a:r>
            <a:r>
              <a:rPr lang="en-US" b="1" dirty="0" err="1"/>
              <a:t>ish</a:t>
            </a:r>
            <a:r>
              <a:rPr lang="en-US" b="1" dirty="0"/>
              <a:t> read</a:t>
            </a:r>
            <a:r>
              <a:rPr lang="en-US" dirty="0"/>
              <a:t>: </a:t>
            </a:r>
            <a:r>
              <a:rPr lang="en-US" dirty="0">
                <a:hlinkClick r:id="" action="ppaction://noaction"/>
              </a:rPr>
              <a:t>'I Didn't Know It Had a Name' - Secondary Traumatic Stress and Educators.pdf</a:t>
            </a:r>
            <a:endParaRPr lang="en-US" dirty="0"/>
          </a:p>
          <a:p>
            <a:r>
              <a:rPr lang="en-US" b="1" dirty="0"/>
              <a:t>3. Identifying and Mitigating Stress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Image</a:t>
            </a:r>
            <a:r>
              <a:rPr lang="en-US" dirty="0"/>
              <a:t>: </a:t>
            </a:r>
            <a:r>
              <a:rPr lang="en-US" dirty="0">
                <a:hlinkClick r:id="" action="ppaction://noaction"/>
              </a:rPr>
              <a:t>Where Do We Feel Stress in Our Body Worksheet.docx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List</a:t>
            </a:r>
            <a:r>
              <a:rPr lang="en-US" dirty="0"/>
              <a:t>: </a:t>
            </a:r>
            <a:r>
              <a:rPr lang="en-US" dirty="0">
                <a:hlinkClick r:id="" action="ppaction://noaction"/>
              </a:rPr>
              <a:t>Personal Wellness Strategies.pdf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List</a:t>
            </a:r>
            <a:r>
              <a:rPr lang="en-US" dirty="0"/>
              <a:t>: </a:t>
            </a:r>
            <a:r>
              <a:rPr lang="en-US" dirty="0">
                <a:hlinkClick r:id="" action="ppaction://noaction"/>
              </a:rPr>
              <a:t>Stress Management Strategies.pdf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Self-assessment</a:t>
            </a:r>
            <a:r>
              <a:rPr lang="en-US" dirty="0"/>
              <a:t>: </a:t>
            </a:r>
            <a:r>
              <a:rPr lang="en-US" dirty="0">
                <a:hlinkClick r:id="" action="ppaction://noaction"/>
              </a:rPr>
              <a:t>Self-compassion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B512C-455E-4844-A970-B7EAA66DF96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21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B512C-455E-4844-A970-B7EAA66DF96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963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B512C-455E-4844-A970-B7EAA66DF96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27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B512C-455E-4844-A970-B7EAA66DF96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514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B512C-455E-4844-A970-B7EAA66DF96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3539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B512C-455E-4844-A970-B7EAA66DF96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766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B512C-455E-4844-A970-B7EAA66DF96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071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76279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E32DB873-A0DC-4C45-A124-525519CC19A8}" type="datetimeFigureOut">
              <a:rPr lang="en-US" smtClean="0"/>
              <a:t>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63575" y="3226820"/>
            <a:ext cx="3859795" cy="304801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/>
            </a:lvl1pPr>
          </a:lstStyle>
          <a:p>
            <a:fld id="{21CE2B0B-DD22-D445-B9B7-44EAA7140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637119"/>
      </p:ext>
    </p:extLst>
  </p:cSld>
  <p:clrMapOvr>
    <a:masterClrMapping/>
  </p:clrMapOvr>
  <p:transition spd="slow" advClick="0" advTm="1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5945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2683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DB873-A0DC-4C45-A124-525519CC19A8}" type="datetimeFigureOut">
              <a:rPr lang="en-US" smtClean="0"/>
              <a:t>6/10/24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E2B0B-DD22-D445-B9B7-44EAA7140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968770"/>
      </p:ext>
    </p:extLst>
  </p:cSld>
  <p:clrMapOvr>
    <a:masterClrMapping/>
  </p:clrMapOvr>
  <p:transition spd="slow" advClick="0" advTm="1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DB873-A0DC-4C45-A124-525519CC19A8}" type="datetimeFigureOut">
              <a:rPr lang="en-US" smtClean="0"/>
              <a:t>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E2B0B-DD22-D445-B9B7-44EAA7140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662675"/>
      </p:ext>
    </p:extLst>
  </p:cSld>
  <p:clrMapOvr>
    <a:masterClrMapping/>
  </p:clrMapOvr>
  <p:transition spd="slow" advClick="0" advTm="15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TextBox 10"/>
          <p:cNvSpPr txBox="1"/>
          <p:nvPr/>
        </p:nvSpPr>
        <p:spPr bwMode="gray">
          <a:xfrm>
            <a:off x="898295" y="603589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/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705137" y="261378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705034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86515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14393"/>
            <a:ext cx="8825659" cy="101266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DB873-A0DC-4C45-A124-525519CC19A8}" type="datetimeFigureOut">
              <a:rPr lang="en-US" smtClean="0"/>
              <a:t>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E2B0B-DD22-D445-B9B7-44EAA7140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544594"/>
      </p:ext>
    </p:extLst>
  </p:cSld>
  <p:clrMapOvr>
    <a:masterClrMapping/>
  </p:clrMapOvr>
  <p:transition spd="slow" advClick="0" advTm="15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404477"/>
            <a:ext cx="8825659" cy="178870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7" y="5024967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DB873-A0DC-4C45-A124-525519CC19A8}" type="datetimeFigureOut">
              <a:rPr lang="en-US" smtClean="0"/>
              <a:t>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E2B0B-DD22-D445-B9B7-44EAA7140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997718"/>
      </p:ext>
    </p:extLst>
  </p:cSld>
  <p:clrMapOvr>
    <a:masterClrMapping/>
  </p:clrMapOvr>
  <p:transition spd="slow" advClick="0" advTm="15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09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87261"/>
            <a:ext cx="3129168" cy="28397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10999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87261"/>
            <a:ext cx="3145380" cy="28397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1" y="2603500"/>
            <a:ext cx="315744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87261"/>
            <a:ext cx="3161029" cy="283979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DB873-A0DC-4C45-A124-525519CC19A8}" type="datetimeFigureOut">
              <a:rPr lang="en-US" smtClean="0"/>
              <a:t>6/10/24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E2B0B-DD22-D445-B9B7-44EAA7140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469586"/>
      </p:ext>
    </p:extLst>
  </p:cSld>
  <p:clrMapOvr>
    <a:masterClrMapping/>
  </p:clrMapOvr>
  <p:transition spd="slow" advClick="0" advTm="15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20744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1246"/>
            <a:ext cx="2691242" cy="158376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20745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42840"/>
            <a:ext cx="2691242" cy="15521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7"/>
            <a:ext cx="3050438" cy="92140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18992"/>
            <a:ext cx="2691242" cy="157601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09107"/>
            <a:ext cx="3054127" cy="89634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DB873-A0DC-4C45-A124-525519CC19A8}" type="datetimeFigureOut">
              <a:rPr lang="en-US" smtClean="0"/>
              <a:t>6/10/24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E2B0B-DD22-D445-B9B7-44EAA7140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896349"/>
      </p:ext>
    </p:extLst>
  </p:cSld>
  <p:clrMapOvr>
    <a:masterClrMapping/>
  </p:clrMapOvr>
  <p:transition spd="slow" advClick="0" advTm="15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DB873-A0DC-4C45-A124-525519CC19A8}" type="datetimeFigureOut">
              <a:rPr lang="en-US" smtClean="0"/>
              <a:t>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E2B0B-DD22-D445-B9B7-44EAA7140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833697"/>
      </p:ext>
    </p:extLst>
  </p:cSld>
  <p:clrMapOvr>
    <a:masterClrMapping/>
  </p:clrMapOvr>
  <p:transition spd="slow" advClick="0" advTm="15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97430"/>
            <a:ext cx="1409965" cy="4729626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97429"/>
            <a:ext cx="6247546" cy="472962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DB873-A0DC-4C45-A124-525519CC19A8}" type="datetimeFigureOut">
              <a:rPr lang="en-US" smtClean="0"/>
              <a:t>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E2B0B-DD22-D445-B9B7-44EAA7140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465255"/>
      </p:ext>
    </p:extLst>
  </p:cSld>
  <p:clrMapOvr>
    <a:masterClrMapping/>
  </p:clrMapOvr>
  <p:transition spd="slow" advClick="0" advTm="1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DB873-A0DC-4C45-A124-525519CC19A8}" type="datetimeFigureOut">
              <a:rPr lang="en-US" smtClean="0"/>
              <a:t>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E2B0B-DD22-D445-B9B7-44EAA7140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0203"/>
      </p:ext>
    </p:extLst>
  </p:cSld>
  <p:clrMapOvr>
    <a:masterClrMapping/>
  </p:clrMapOvr>
  <p:transition spd="slow" advClick="0" advTm="1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4"/>
            <a:ext cx="4351023" cy="2283823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DB873-A0DC-4C45-A124-525519CC19A8}" type="datetimeFigureOut">
              <a:rPr lang="en-US" smtClean="0"/>
              <a:t>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E2B0B-DD22-D445-B9B7-44EAA7140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836346"/>
      </p:ext>
    </p:extLst>
  </p:cSld>
  <p:clrMapOvr>
    <a:masterClrMapping/>
  </p:clrMapOvr>
  <p:transition spd="slow" advClick="0" advTm="1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368" y="2603500"/>
            <a:ext cx="4828744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1" y="2603500"/>
            <a:ext cx="4825159" cy="337770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DB873-A0DC-4C45-A124-525519CC19A8}" type="datetimeFigureOut">
              <a:rPr lang="en-US" smtClean="0"/>
              <a:t>6/10/24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E2B0B-DD22-D445-B9B7-44EAA7140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040516"/>
      </p:ext>
    </p:extLst>
  </p:cSld>
  <p:clrMapOvr>
    <a:masterClrMapping/>
  </p:clrMapOvr>
  <p:transition spd="slow" advClick="0" advTm="1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36063"/>
            <a:ext cx="48251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4825158" cy="280747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1" y="2603499"/>
            <a:ext cx="4825160" cy="60882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212327"/>
            <a:ext cx="4825159" cy="280747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DB873-A0DC-4C45-A124-525519CC19A8}" type="datetimeFigureOut">
              <a:rPr lang="en-US" smtClean="0"/>
              <a:t>6/10/24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E2B0B-DD22-D445-B9B7-44EAA7140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062281"/>
      </p:ext>
    </p:extLst>
  </p:cSld>
  <p:clrMapOvr>
    <a:masterClrMapping/>
  </p:clrMapOvr>
  <p:transition spd="slow" advClick="0" advTm="1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DB873-A0DC-4C45-A124-525519CC19A8}" type="datetimeFigureOut">
              <a:rPr lang="en-US" smtClean="0"/>
              <a:t>6/10/24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E2B0B-DD22-D445-B9B7-44EAA7140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55616"/>
      </p:ext>
    </p:extLst>
  </p:cSld>
  <p:clrMapOvr>
    <a:masterClrMapping/>
  </p:clrMapOvr>
  <p:transition spd="slow" advClick="0" advTm="1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DB873-A0DC-4C45-A124-525519CC19A8}" type="datetimeFigureOut">
              <a:rPr lang="en-US" smtClean="0"/>
              <a:t>6/10/24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E2B0B-DD22-D445-B9B7-44EAA7140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1057"/>
      </p:ext>
    </p:extLst>
  </p:cSld>
  <p:clrMapOvr>
    <a:masterClrMapping/>
  </p:clrMapOvr>
  <p:transition spd="slow" advClick="0" advTm="1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DB873-A0DC-4C45-A124-525519CC19A8}" type="datetimeFigureOut">
              <a:rPr lang="en-US" smtClean="0"/>
              <a:t>6/10/24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E2B0B-DD22-D445-B9B7-44EAA7140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33564"/>
      </p:ext>
    </p:extLst>
  </p:cSld>
  <p:clrMapOvr>
    <a:masterClrMapping/>
  </p:clrMapOvr>
  <p:transition spd="slow" advClick="0" advTm="1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2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DB873-A0DC-4C45-A124-525519CC19A8}" type="datetimeFigureOut">
              <a:rPr lang="en-US" smtClean="0"/>
              <a:t>6/10/24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E2B0B-DD22-D445-B9B7-44EAA7140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62726"/>
      </p:ext>
    </p:extLst>
  </p:cSld>
  <p:clrMapOvr>
    <a:masterClrMapping/>
  </p:clrMapOvr>
  <p:transition spd="slow" advClick="0" advTm="1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E32DB873-A0DC-4C45-A124-525519CC19A8}" type="datetimeFigureOut">
              <a:rPr lang="en-US" smtClean="0"/>
              <a:t>6/10/24</a:t>
            </a:fld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21CE2B0B-DD22-D445-B9B7-44EAA7140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71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</p:sldLayoutIdLst>
  <p:transition spd="slow" advClick="0" advTm="15000">
    <p:fade/>
  </p:transition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diagramLayout" Target="../diagrams/layout7.xml"/><Relationship Id="rId18" Type="http://schemas.openxmlformats.org/officeDocument/2006/relationships/image" Target="../media/image44.jpeg"/><Relationship Id="rId26" Type="http://schemas.openxmlformats.org/officeDocument/2006/relationships/diagramColors" Target="../diagrams/colors8.xml"/><Relationship Id="rId3" Type="http://schemas.openxmlformats.org/officeDocument/2006/relationships/diagramData" Target="../diagrams/data6.xml"/><Relationship Id="rId21" Type="http://schemas.openxmlformats.org/officeDocument/2006/relationships/image" Target="../media/image47.jpeg"/><Relationship Id="rId7" Type="http://schemas.microsoft.com/office/2007/relationships/diagramDrawing" Target="../diagrams/drawing6.xml"/><Relationship Id="rId12" Type="http://schemas.openxmlformats.org/officeDocument/2006/relationships/diagramData" Target="../diagrams/data7.xml"/><Relationship Id="rId17" Type="http://schemas.openxmlformats.org/officeDocument/2006/relationships/image" Target="../media/image43.jpeg"/><Relationship Id="rId25" Type="http://schemas.openxmlformats.org/officeDocument/2006/relationships/diagramQuickStyle" Target="../diagrams/quickStyle8.xml"/><Relationship Id="rId2" Type="http://schemas.openxmlformats.org/officeDocument/2006/relationships/notesSlide" Target="../notesSlides/notesSlide15.xml"/><Relationship Id="rId16" Type="http://schemas.microsoft.com/office/2007/relationships/diagramDrawing" Target="../diagrams/drawing7.xml"/><Relationship Id="rId20" Type="http://schemas.openxmlformats.org/officeDocument/2006/relationships/image" Target="../media/image46.jpeg"/><Relationship Id="rId29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42.jpeg"/><Relationship Id="rId24" Type="http://schemas.openxmlformats.org/officeDocument/2006/relationships/diagramLayout" Target="../diagrams/layout8.xml"/><Relationship Id="rId32" Type="http://schemas.openxmlformats.org/officeDocument/2006/relationships/image" Target="../media/image53.jpeg"/><Relationship Id="rId5" Type="http://schemas.openxmlformats.org/officeDocument/2006/relationships/diagramQuickStyle" Target="../diagrams/quickStyle6.xml"/><Relationship Id="rId15" Type="http://schemas.openxmlformats.org/officeDocument/2006/relationships/diagramColors" Target="../diagrams/colors7.xml"/><Relationship Id="rId23" Type="http://schemas.openxmlformats.org/officeDocument/2006/relationships/diagramData" Target="../diagrams/data8.xml"/><Relationship Id="rId28" Type="http://schemas.openxmlformats.org/officeDocument/2006/relationships/image" Target="../media/image49.jpeg"/><Relationship Id="rId10" Type="http://schemas.openxmlformats.org/officeDocument/2006/relationships/image" Target="../media/image41.jpeg"/><Relationship Id="rId19" Type="http://schemas.openxmlformats.org/officeDocument/2006/relationships/image" Target="../media/image45.png"/><Relationship Id="rId31" Type="http://schemas.openxmlformats.org/officeDocument/2006/relationships/image" Target="../media/image52.jpeg"/><Relationship Id="rId4" Type="http://schemas.openxmlformats.org/officeDocument/2006/relationships/diagramLayout" Target="../diagrams/layout6.xml"/><Relationship Id="rId9" Type="http://schemas.openxmlformats.org/officeDocument/2006/relationships/image" Target="../media/image40.jpeg"/><Relationship Id="rId14" Type="http://schemas.openxmlformats.org/officeDocument/2006/relationships/diagramQuickStyle" Target="../diagrams/quickStyle7.xml"/><Relationship Id="rId22" Type="http://schemas.openxmlformats.org/officeDocument/2006/relationships/image" Target="../media/image48.jpeg"/><Relationship Id="rId27" Type="http://schemas.microsoft.com/office/2007/relationships/diagramDrawing" Target="../diagrams/drawing8.xml"/><Relationship Id="rId30" Type="http://schemas.openxmlformats.org/officeDocument/2006/relationships/image" Target="../media/image5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DA36D3-BC7A-18FB-FBAB-E8E8927469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71638" y="4799013"/>
            <a:ext cx="8826500" cy="86201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2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4000" b="0" i="0" u="none" strike="noStrike" kern="1200" cap="all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rPr>
              <a:t>2023-24 Faculty Learning Communities</a:t>
            </a:r>
            <a:endParaRPr kumimoji="0" lang="en-US" sz="4000" b="0" i="0" u="none" strike="noStrike" kern="1200" cap="all" spc="0" normalizeH="0" baseline="0" noProof="0" dirty="0">
              <a:ln>
                <a:noFill/>
              </a:ln>
              <a:solidFill>
                <a:srgbClr val="00447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78113D-E2EA-8662-FC5F-7F84EBD3C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612" y="1523705"/>
            <a:ext cx="9244775" cy="233407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3D4CD08-8EA6-6E65-2B87-7683A88EE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381184" y="4465118"/>
            <a:ext cx="9429632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8114948"/>
      </p:ext>
    </p:extLst>
  </p:cSld>
  <p:clrMapOvr>
    <a:masterClrMapping/>
  </p:clrMapOvr>
  <p:transition spd="slow" advClick="0" advTm="15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9844A-02A3-C9B0-4831-D1FD6F5BC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550" y="973969"/>
            <a:ext cx="10735863" cy="61522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Insights on Future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D4515-A604-EA73-618A-2B751DF68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566" y="2606040"/>
            <a:ext cx="11621532" cy="38061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600" b="1" dirty="0">
                <a:cs typeface="Arial"/>
              </a:rPr>
              <a:t>Recognize </a:t>
            </a:r>
            <a:r>
              <a:rPr lang="en-US" sz="2600" dirty="0">
                <a:cs typeface="Arial"/>
              </a:rPr>
              <a:t>instructor implicit bias and stereotypes related to diverse generations and groups of student learners; and to engage in the work to eliminate these.</a:t>
            </a:r>
          </a:p>
          <a:p>
            <a:endParaRPr lang="en-US" sz="2600" b="1" dirty="0">
              <a:cs typeface="Arial"/>
            </a:endParaRPr>
          </a:p>
          <a:p>
            <a:r>
              <a:rPr lang="en-US" sz="2600" b="1" dirty="0">
                <a:cs typeface="Arial"/>
              </a:rPr>
              <a:t>Validate</a:t>
            </a:r>
            <a:r>
              <a:rPr lang="en-US" sz="2600" dirty="0">
                <a:cs typeface="Arial"/>
              </a:rPr>
              <a:t> students' experiences in the larger sociopolitical context.</a:t>
            </a:r>
          </a:p>
          <a:p>
            <a:endParaRPr lang="en-US" sz="2600" b="1" dirty="0">
              <a:cs typeface="Arial"/>
            </a:endParaRPr>
          </a:p>
          <a:p>
            <a:r>
              <a:rPr lang="en-US" sz="2600" b="1" dirty="0">
                <a:cs typeface="Arial"/>
              </a:rPr>
              <a:t>Understand</a:t>
            </a:r>
            <a:r>
              <a:rPr lang="en-US" sz="2600" dirty="0">
                <a:cs typeface="Arial"/>
              </a:rPr>
              <a:t> and provide the components in the classroom that create a truly safe learning space.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4293400710"/>
      </p:ext>
    </p:extLst>
  </p:cSld>
  <p:clrMapOvr>
    <a:masterClrMapping/>
  </p:clrMapOvr>
  <p:transition spd="slow" advClick="0" advTm="15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9844A-02A3-C9B0-4831-D1FD6F5BC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20" y="986885"/>
            <a:ext cx="10735863" cy="61522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Insights on Future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D4515-A604-EA73-618A-2B751DF68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848" y="2343149"/>
            <a:ext cx="11092008" cy="408884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600" b="1" dirty="0"/>
              <a:t>Ask </a:t>
            </a:r>
            <a:r>
              <a:rPr lang="en-US" sz="2600" dirty="0"/>
              <a:t>students to explain their studying strategies, instead of assuming they have them.</a:t>
            </a:r>
            <a:endParaRPr lang="en-US" dirty="0"/>
          </a:p>
          <a:p>
            <a:endParaRPr lang="en-US" sz="2600" dirty="0"/>
          </a:p>
          <a:p>
            <a:r>
              <a:rPr lang="en-US" sz="2600" b="1" dirty="0"/>
              <a:t>Support</a:t>
            </a:r>
            <a:r>
              <a:rPr lang="en-US" sz="2600" dirty="0"/>
              <a:t> student learning strategies that develop and reinforce critical thinking skills through constructive feedback  and student accountability for the work they produce.</a:t>
            </a:r>
          </a:p>
          <a:p>
            <a:endParaRPr lang="en-US" sz="2600" dirty="0"/>
          </a:p>
          <a:p>
            <a:r>
              <a:rPr lang="en-US" sz="2600" b="1" dirty="0"/>
              <a:t>Provide</a:t>
            </a:r>
            <a:r>
              <a:rPr lang="en-US" sz="2600" dirty="0"/>
              <a:t> feedback which is instructive (rather than evaluative); meaning it is specific, in the right dose, timely, and delivered in a low stress, supportive environment.</a:t>
            </a:r>
          </a:p>
        </p:txBody>
      </p:sp>
    </p:spTree>
    <p:extLst>
      <p:ext uri="{BB962C8B-B14F-4D97-AF65-F5344CB8AC3E}">
        <p14:creationId xmlns:p14="http://schemas.microsoft.com/office/powerpoint/2010/main" val="3334437437"/>
      </p:ext>
    </p:extLst>
  </p:cSld>
  <p:clrMapOvr>
    <a:masterClrMapping/>
  </p:clrMapOvr>
  <p:transition spd="slow" advClick="0" advTm="15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D4C852A-CDF4-42CB-A8E1-E8B8655B6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42000"/>
                  <a:hueMod val="42000"/>
                  <a:satMod val="124000"/>
                  <a:lumMod val="62000"/>
                </a:schemeClr>
                <a:schemeClr val="dk2">
                  <a:tint val="96000"/>
                  <a:satMod val="130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19DE0A3A-706B-4AA1-BCB2-839AD15DA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794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FFBFF2-71F6-3D36-27C9-4BB777450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Interested in Facilitating an FLC?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1D3F1A-ACDE-4DAB-9A2C-79A4F06CC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BC7A043-2C7E-58F4-2A51-AAB4A397A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4322268"/>
              </p:ext>
            </p:extLst>
          </p:nvPr>
        </p:nvGraphicFramePr>
        <p:xfrm>
          <a:off x="1286934" y="2324100"/>
          <a:ext cx="9625383" cy="3422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026921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15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B57A11E-4665-C2A6-FDED-4A08A5ECE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5E0AB5-3D0A-01A2-9596-77A1CBED9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3" y="5317239"/>
            <a:ext cx="11210925" cy="744836"/>
          </a:xfrm>
          <a:solidFill>
            <a:schemeClr val="bg1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Fundraising Academy FLC - Spring 2024</a:t>
            </a:r>
            <a:br>
              <a:rPr lang="en-US" sz="3200" dirty="0">
                <a:solidFill>
                  <a:schemeClr val="tx1"/>
                </a:solidFill>
              </a:rPr>
            </a:b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896115"/>
      </p:ext>
    </p:extLst>
  </p:cSld>
  <p:clrMapOvr>
    <a:masterClrMapping/>
  </p:clrMapOvr>
  <p:transition spd="slow" advClick="0" advTm="15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F930A-9806-9D04-20A9-B3D5072F5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Purpose of the Fundraising Academy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24283-F863-9C79-603A-4AAC7025E0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1367" y="2603500"/>
            <a:ext cx="5037397" cy="3652838"/>
          </a:xfrm>
        </p:spPr>
        <p:txBody>
          <a:bodyPr>
            <a:normAutofit/>
          </a:bodyPr>
          <a:lstStyle/>
          <a:p>
            <a:r>
              <a:rPr lang="en-US" sz="2000" dirty="0"/>
              <a:t>To build relationships between University Advancement and faculty/staff</a:t>
            </a:r>
          </a:p>
          <a:p>
            <a:endParaRPr lang="en-US" sz="2000" dirty="0"/>
          </a:p>
          <a:p>
            <a:r>
              <a:rPr lang="en-US" sz="2000" dirty="0"/>
              <a:t>To help faculty/staff learn the fundraising process at MSU Denver</a:t>
            </a:r>
          </a:p>
          <a:p>
            <a:endParaRPr lang="en-US" sz="2000" dirty="0"/>
          </a:p>
          <a:p>
            <a:r>
              <a:rPr lang="en-US" sz="2000" dirty="0"/>
              <a:t>To assist FLC Members in developing their fundraising ideas and create an implementation plan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098" name="Picture 2" descr="Day of Giving logo.">
            <a:extLst>
              <a:ext uri="{FF2B5EF4-FFF2-40B4-BE49-F238E27FC236}">
                <a16:creationId xmlns:a16="http://schemas.microsoft.com/office/drawing/2014/main" id="{EB34A896-17F0-2A57-6661-E7B007AE792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1892" y="2366963"/>
            <a:ext cx="5451997" cy="365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116145"/>
      </p:ext>
    </p:extLst>
  </p:cSld>
  <p:clrMapOvr>
    <a:masterClrMapping/>
  </p:clrMapOvr>
  <p:transition spd="slow" advClick="0" advTm="15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F5434-0675-EB41-068D-F97690824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6480"/>
            <a:ext cx="10515600" cy="1001337"/>
          </a:xfrm>
        </p:spPr>
        <p:txBody>
          <a:bodyPr/>
          <a:lstStyle/>
          <a:p>
            <a:r>
              <a:rPr lang="en-US" dirty="0"/>
              <a:t>Fundraising Academy FLC Participants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6EBA29-AAC2-B648-3008-B0772748B3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9843" y="2289694"/>
            <a:ext cx="5393635" cy="4531552"/>
          </a:xfrm>
        </p:spPr>
        <p:txBody>
          <a:bodyPr>
            <a:normAutofit fontScale="25000" lnSpcReduction="20000"/>
          </a:bodyPr>
          <a:lstStyle/>
          <a:p>
            <a:pPr marL="342900" marR="0" lvl="0" indent="-34290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5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Cath Kleier</a:t>
            </a:r>
            <a:r>
              <a:rPr lang="en-US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Associate VP of Faculty Affairs. </a:t>
            </a:r>
          </a:p>
          <a:p>
            <a:pPr marL="342900" marR="0" lvl="0" indent="-34290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5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Matt Jenkins</a:t>
            </a:r>
            <a:r>
              <a:rPr lang="en-US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Faculty, Art</a:t>
            </a:r>
          </a:p>
          <a:p>
            <a:pPr marL="342900" marR="0" lvl="0" indent="-34290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5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David Lamothe</a:t>
            </a:r>
            <a:r>
              <a:rPr lang="en-US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Asst Dir. of Sports, Campus Recreation</a:t>
            </a:r>
          </a:p>
          <a:p>
            <a:pPr marL="342900" marR="0" lvl="0" indent="-34290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5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Adrienne Martinez</a:t>
            </a:r>
            <a:r>
              <a:rPr lang="en-US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Assoc. VP, C2Hub Initiatives</a:t>
            </a:r>
          </a:p>
          <a:p>
            <a:pPr marL="342900" marR="0" lvl="0" indent="-34290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5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Rachel Hawley</a:t>
            </a:r>
            <a:r>
              <a:rPr lang="en-US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Staff, Student Academic Services.</a:t>
            </a:r>
          </a:p>
          <a:p>
            <a:pPr marL="342900" marR="0" lvl="0" indent="-34290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5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Inge Wefes</a:t>
            </a:r>
            <a:r>
              <a:rPr lang="en-US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Faculty, Associate VP for Graduate Studies</a:t>
            </a:r>
          </a:p>
          <a:p>
            <a:pPr marL="342900" marR="0" lvl="0" indent="-34290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5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Nona Shipman</a:t>
            </a:r>
            <a:r>
              <a:rPr lang="en-US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Co-Director, One World One </a:t>
            </a:r>
          </a:p>
          <a:p>
            <a:pPr marL="342900" marR="0" lvl="0" indent="-34290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5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Megan Hughes</a:t>
            </a:r>
            <a:r>
              <a:rPr lang="en-US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Faculty, Director, Honors Program</a:t>
            </a:r>
          </a:p>
          <a:p>
            <a:pPr marL="342900" marR="0" lvl="0" indent="-34290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5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Katie Strain</a:t>
            </a:r>
            <a:r>
              <a:rPr lang="en-US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Faculty, Lab Manager, Brewery Operations</a:t>
            </a:r>
          </a:p>
          <a:p>
            <a:pPr marL="342900" marR="0" lvl="0" indent="-34290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5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Kristy Duran</a:t>
            </a:r>
            <a:r>
              <a:rPr lang="en-US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Faculty Dir. of Undergraduate Research</a:t>
            </a:r>
          </a:p>
          <a:p>
            <a:pPr marL="342900" marR="0" lvl="0" indent="-34290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5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Elizabeth Kleinfeld</a:t>
            </a:r>
            <a:r>
              <a:rPr lang="en-US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Faculty, Writing Center Director</a:t>
            </a:r>
          </a:p>
          <a:p>
            <a:pPr marL="342900" marR="0" lvl="0" indent="-34290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5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Elizabeth Parmelee</a:t>
            </a:r>
            <a:r>
              <a:rPr lang="en-US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AVP for Undergraduate Studies</a:t>
            </a:r>
          </a:p>
          <a:p>
            <a:pPr marL="342900" marR="0" lvl="0" indent="-34290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5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Lauren Koppel</a:t>
            </a:r>
            <a:r>
              <a:rPr lang="en-US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Assoc Director of Scholarship Support &amp; Retention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US" sz="2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5829A5-66A5-D4E6-DA00-E25E427EAD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289694"/>
            <a:ext cx="5848564" cy="5170588"/>
          </a:xfrm>
        </p:spPr>
        <p:txBody>
          <a:bodyPr>
            <a:normAutofit fontScale="25000" lnSpcReduction="20000"/>
          </a:bodyPr>
          <a:lstStyle/>
          <a:p>
            <a:pPr marL="342900" marR="0" lvl="0" indent="-34290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5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Lillian Manygoats</a:t>
            </a:r>
            <a:r>
              <a:rPr lang="en-US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Dept Coordinator, Centers and Programs</a:t>
            </a:r>
          </a:p>
          <a:p>
            <a:pPr marL="342900" marR="0" lvl="0" indent="-34290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5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Theresa Buxton</a:t>
            </a:r>
            <a:r>
              <a:rPr lang="en-US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Faculty, Nursing Department Chair</a:t>
            </a:r>
          </a:p>
          <a:p>
            <a:pPr marL="342900" marR="0" lvl="0" indent="-34290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5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Sara Jackson Shumate</a:t>
            </a:r>
            <a:r>
              <a:rPr lang="en-US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Dir. Center for Individualized Learning</a:t>
            </a:r>
          </a:p>
          <a:p>
            <a:pPr marL="342900" marR="0" lvl="0" indent="-34290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5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 Erven</a:t>
            </a:r>
            <a:r>
              <a:rPr lang="en-US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Director of the Center for Internal Audit</a:t>
            </a:r>
          </a:p>
          <a:p>
            <a:pPr marL="342900" marR="0" lvl="0" indent="-34290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5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Gina Cook</a:t>
            </a:r>
            <a:r>
              <a:rPr lang="en-US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Director of International Business programs</a:t>
            </a:r>
          </a:p>
          <a:p>
            <a:pPr marL="342900" marR="0" lvl="0" indent="-34290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5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Chris Jennings</a:t>
            </a:r>
            <a:r>
              <a:rPr lang="en-US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Dept Chair of Journalism and Media Production</a:t>
            </a:r>
          </a:p>
          <a:p>
            <a:pPr marL="342900" marR="0" lvl="0" indent="-34290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5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April Schofield</a:t>
            </a:r>
            <a:r>
              <a:rPr lang="en-US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Dir Center for Professional Selling</a:t>
            </a:r>
          </a:p>
          <a:p>
            <a:pPr marL="342900" marR="0" lvl="0" indent="-34290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5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Caitlin Fine</a:t>
            </a:r>
            <a:r>
              <a:rPr lang="en-US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Faculty, Elementary Education and Literacy</a:t>
            </a:r>
          </a:p>
          <a:p>
            <a:pPr marL="342900" marR="0" lvl="0" indent="-34290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5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Britt Lane</a:t>
            </a:r>
            <a:r>
              <a:rPr lang="en-US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Faculty Dir. of Graduate Programs-School of Ed. </a:t>
            </a:r>
          </a:p>
          <a:p>
            <a:pPr marL="342900" marR="0" lvl="0" indent="-34290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5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Mike Hengst</a:t>
            </a:r>
            <a:r>
              <a:rPr lang="en-US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Faculty, Music</a:t>
            </a:r>
          </a:p>
          <a:p>
            <a:pPr marL="342900" marR="0" lvl="0" indent="-342900">
              <a:lnSpc>
                <a:spcPct val="17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5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Clay Daughtrey</a:t>
            </a:r>
            <a:r>
              <a:rPr lang="en-US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Faculty, Marketing, </a:t>
            </a:r>
            <a:r>
              <a:rPr lang="en-US" sz="56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Facilitator of FLC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5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Raenea Gomez</a:t>
            </a:r>
            <a:r>
              <a:rPr lang="en-US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Policy and Process MGR, Graduate Studies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5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Shayla Bischoff</a:t>
            </a:r>
            <a:r>
              <a:rPr lang="en-US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Staff, Assistant to AVP for Undergraduate Studies</a:t>
            </a:r>
          </a:p>
          <a:p>
            <a:pPr marL="342900" marR="0" lvl="0" indent="-342900">
              <a:lnSpc>
                <a:spcPct val="17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US" sz="6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311588"/>
      </p:ext>
    </p:extLst>
  </p:cSld>
  <p:clrMapOvr>
    <a:masterClrMapping/>
  </p:clrMapOvr>
  <p:transition spd="slow" advClick="0" advTm="15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>
            <a:extLst>
              <a:ext uri="{FF2B5EF4-FFF2-40B4-BE49-F238E27FC236}">
                <a16:creationId xmlns:a16="http://schemas.microsoft.com/office/drawing/2014/main" id="{E3AB67F5-B33F-9C60-31AE-716F1D34AD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0AEC07-237D-24A3-C254-7BFD1FC8C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15162"/>
            <a:ext cx="3438144" cy="93268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2800" dirty="0"/>
              <a:t>Fundraising Academy FLC - Presenters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8DF34-8060-6625-C383-651DC4136B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8816" y="2266122"/>
            <a:ext cx="3695700" cy="442622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1800" dirty="0"/>
              <a:t>Susan Bertelsen, 2022-23 Faculty Fellow </a:t>
            </a:r>
          </a:p>
          <a:p>
            <a:r>
              <a:rPr lang="en-US" sz="1800" dirty="0"/>
              <a:t>Brandi Rideout, Sr. Director of Alumni Engagement</a:t>
            </a:r>
          </a:p>
          <a:p>
            <a:r>
              <a:rPr lang="en-US" sz="1800" dirty="0"/>
              <a:t>Evann Coad, Asst Director Of Annual Giving</a:t>
            </a:r>
          </a:p>
          <a:p>
            <a:r>
              <a:rPr lang="en-US" sz="1800" dirty="0"/>
              <a:t>Zacary Tardiff, Exec. Dir. Of Corporate and Foundation Relations</a:t>
            </a:r>
          </a:p>
          <a:p>
            <a:r>
              <a:rPr lang="en-US" sz="1800" dirty="0"/>
              <a:t>Genevieve Laca, Sr. Director of Major Gifts</a:t>
            </a:r>
          </a:p>
          <a:p>
            <a:r>
              <a:rPr lang="en-US" sz="1800" dirty="0"/>
              <a:t>Timothy Hawkins, Proposal Development Specialist - OSRP</a:t>
            </a:r>
          </a:p>
          <a:p>
            <a:r>
              <a:rPr lang="en-US" sz="1800" dirty="0"/>
              <a:t>Christine Marquez-Hudson, VP of University Advancement</a:t>
            </a:r>
          </a:p>
        </p:txBody>
      </p:sp>
    </p:spTree>
    <p:extLst>
      <p:ext uri="{BB962C8B-B14F-4D97-AF65-F5344CB8AC3E}">
        <p14:creationId xmlns:p14="http://schemas.microsoft.com/office/powerpoint/2010/main" val="1786456086"/>
      </p:ext>
    </p:extLst>
  </p:cSld>
  <p:clrMapOvr>
    <a:masterClrMapping/>
  </p:clrMapOvr>
  <p:transition spd="slow" advClick="0" advTm="15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CCF6A-6C4A-00AA-7A46-E4418C2AA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" y="386930"/>
            <a:ext cx="10141799" cy="13005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Fundraising Academy Progress</a:t>
            </a:r>
          </a:p>
        </p:txBody>
      </p:sp>
      <p:pic>
        <p:nvPicPr>
          <p:cNvPr id="5122" name="Picture 2" descr="Day Gift Announcement_9280sh_2024-03-13">
            <a:extLst>
              <a:ext uri="{FF2B5EF4-FFF2-40B4-BE49-F238E27FC236}">
                <a16:creationId xmlns:a16="http://schemas.microsoft.com/office/drawing/2014/main" id="{4F6755F4-7935-B885-DC1F-311D21E2A15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5295" y="2524715"/>
            <a:ext cx="5150277" cy="371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A924E8-B00B-4F1D-D68A-1BACA3C8F1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6429" y="2435190"/>
            <a:ext cx="5150276" cy="40358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/>
              <a:t>Thirteen FLC members are currently meeting with UA staff to develop and implement their fundraising ideas. </a:t>
            </a:r>
          </a:p>
          <a:p>
            <a:r>
              <a:rPr lang="en-US" sz="2000" dirty="0"/>
              <a:t>A majority of participants wanted to learn about UA and the Fundraising process. Will consider fundraising in the future. </a:t>
            </a:r>
          </a:p>
          <a:p>
            <a:r>
              <a:rPr lang="en-US" sz="2000" dirty="0"/>
              <a:t>University Advancement considering offering another Fundraising Academy in the future. </a:t>
            </a:r>
          </a:p>
        </p:txBody>
      </p:sp>
    </p:spTree>
    <p:extLst>
      <p:ext uri="{BB962C8B-B14F-4D97-AF65-F5344CB8AC3E}">
        <p14:creationId xmlns:p14="http://schemas.microsoft.com/office/powerpoint/2010/main" val="3184962763"/>
      </p:ext>
    </p:extLst>
  </p:cSld>
  <p:clrMapOvr>
    <a:masterClrMapping/>
  </p:clrMapOvr>
  <p:transition spd="slow" advClick="0" advTm="15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D4C852A-CDF4-42CB-A8E1-E8B8655B6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42000"/>
                  <a:hueMod val="42000"/>
                  <a:satMod val="124000"/>
                  <a:lumMod val="62000"/>
                </a:schemeClr>
                <a:schemeClr val="dk2">
                  <a:tint val="96000"/>
                  <a:satMod val="130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19DE0A3A-706B-4AA1-BCB2-839AD15DA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794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FFBFF2-71F6-3D36-27C9-4BB777450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Interested in Facilitating an FLC?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1D3F1A-ACDE-4DAB-9A2C-79A4F06CC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BC7A043-2C7E-58F4-2A51-AAB4A397A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2920907"/>
              </p:ext>
            </p:extLst>
          </p:nvPr>
        </p:nvGraphicFramePr>
        <p:xfrm>
          <a:off x="1286934" y="2324100"/>
          <a:ext cx="9625383" cy="3422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583661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15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3A1AA65D-9F47-4237-9A72-3C130A9EE9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E9DF5C7-9970-43C9-B12D-02B320B59E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6A030D0-3B12-4D52-BEE1-D8FD02366E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8D5B862-E936-4147-AC2B-0979F17D32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E40BCEB-6E23-4334-BBE7-F620F66ACD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5FC9E23-64E7-42B7-8A35-5F364A2E4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86A5303-2A17-4DFF-8456-DADB1075B4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83940EB-39D4-4EB7-95CF-FA321945B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8" name="Freeform 5">
              <a:extLst>
                <a:ext uri="{FF2B5EF4-FFF2-40B4-BE49-F238E27FC236}">
                  <a16:creationId xmlns:a16="http://schemas.microsoft.com/office/drawing/2014/main" id="{ED957194-014D-4962-9592-065621BF8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7E974AE1-6DA6-4A09-B59B-3C893F3DE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1793547A-6734-4CDC-B401-5144261BD8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F6865D0D-A839-49EF-9307-2EFF7B88D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CCF873A-0052-41CB-871E-9AE98CEA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>
              <a:duotone>
                <a:schemeClr val="dk2">
                  <a:shade val="42000"/>
                  <a:hueMod val="42000"/>
                  <a:satMod val="124000"/>
                  <a:lumMod val="62000"/>
                </a:schemeClr>
                <a:schemeClr val="dk2">
                  <a:tint val="96000"/>
                  <a:satMod val="130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DC70443-01C1-4D59-A29D-F791499FE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flipH="1">
            <a:off x="343043" y="402165"/>
            <a:ext cx="6738659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AA3C7076-9644-4F8A-AAD6-E23F66867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9519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" name="Freeform 5">
            <a:extLst>
              <a:ext uri="{FF2B5EF4-FFF2-40B4-BE49-F238E27FC236}">
                <a16:creationId xmlns:a16="http://schemas.microsoft.com/office/drawing/2014/main" id="{CF364E5A-F065-4B51-8FCF-ACA6C3B16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6355223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3" name="Freeform 5">
            <a:extLst>
              <a:ext uri="{FF2B5EF4-FFF2-40B4-BE49-F238E27FC236}">
                <a16:creationId xmlns:a16="http://schemas.microsoft.com/office/drawing/2014/main" id="{6AB4F7F1-1A4D-475C-96CF-337F0AFED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4512068" y="2801721"/>
            <a:ext cx="6053670" cy="1254558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D536E503-2F12-4571-A2B9-B9EBADF32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81884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5" name="Freeform 5">
            <a:extLst>
              <a:ext uri="{FF2B5EF4-FFF2-40B4-BE49-F238E27FC236}">
                <a16:creationId xmlns:a16="http://schemas.microsoft.com/office/drawing/2014/main" id="{7CC5E07F-2558-4E5D-A293-097CD45CB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flipH="1"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A25E244-D255-108D-0815-5E0A31284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1239" y="973667"/>
            <a:ext cx="2942210" cy="483374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Scholarship of Teaching and Learning (SoTL) FLCs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0AF2244-D9BC-4A9D-81E2-FAFC85DCC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7" name="Content Placeholder 4" descr="Focused on scholarly exploration of a specific teaching and learning topic or question. &#13;&#10;Members of a SoTL FLC commit to working together during 2-3 semesters to conduct a SoTL study or create a piece of SoTL scholarship together.&#13;&#10;3 SoTL FLCs occurred in 2023-24&#13;&#10;">
            <a:extLst>
              <a:ext uri="{FF2B5EF4-FFF2-40B4-BE49-F238E27FC236}">
                <a16:creationId xmlns:a16="http://schemas.microsoft.com/office/drawing/2014/main" id="{93D75EB7-D7FA-AA91-159A-D0C18DCB5F3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27769185"/>
              </p:ext>
            </p:extLst>
          </p:nvPr>
        </p:nvGraphicFramePr>
        <p:xfrm>
          <a:off x="763588" y="457695"/>
          <a:ext cx="6623171" cy="5802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63595632"/>
      </p:ext>
    </p:extLst>
  </p:cSld>
  <p:clrMapOvr>
    <a:masterClrMapping/>
  </p:clrMapOvr>
  <p:transition spd="slow" advClick="0" advTm="15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6315B-A365-F577-BCAB-F01B3A933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994" y="2370465"/>
            <a:ext cx="3567030" cy="448750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b="1" kern="1200" dirty="0">
                <a:solidFill>
                  <a:schemeClr val="tx1"/>
                </a:solidFill>
                <a:latin typeface="Univers Condensed"/>
              </a:rPr>
              <a:t>Integrating equity-based trauma-informed educational practices (TIEP) in the university classroom</a:t>
            </a:r>
            <a:br>
              <a:rPr lang="en-US" sz="4000" b="1" kern="1200" dirty="0">
                <a:solidFill>
                  <a:schemeClr val="tx1"/>
                </a:solidFill>
                <a:latin typeface="Univers Condensed"/>
              </a:rPr>
            </a:br>
            <a:endParaRPr lang="en-US" sz="4000" b="1" kern="1200" dirty="0">
              <a:solidFill>
                <a:schemeClr val="tx1"/>
              </a:solidFill>
              <a:latin typeface="Univers Condensed"/>
            </a:endParaRPr>
          </a:p>
        </p:txBody>
      </p:sp>
      <p:pic>
        <p:nvPicPr>
          <p:cNvPr id="8" name="Picture 7" descr="Image of Kathryn Young">
            <a:extLst>
              <a:ext uri="{FF2B5EF4-FFF2-40B4-BE49-F238E27FC236}">
                <a16:creationId xmlns:a16="http://schemas.microsoft.com/office/drawing/2014/main" id="{344A21B5-C35C-CBD0-2730-030A3846B1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228600"/>
            <a:ext cx="4572000" cy="6400800"/>
          </a:xfrm>
          <a:prstGeom prst="rect">
            <a:avLst/>
          </a:prstGeom>
        </p:spPr>
      </p:pic>
      <p:pic>
        <p:nvPicPr>
          <p:cNvPr id="3" name="Picture 2" descr="Image of Perri Corvino">
            <a:extLst>
              <a:ext uri="{FF2B5EF4-FFF2-40B4-BE49-F238E27FC236}">
                <a16:creationId xmlns:a16="http://schemas.microsoft.com/office/drawing/2014/main" id="{E243B515-74AD-3CA4-0F30-8A69261EDE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0717" y="228600"/>
            <a:ext cx="4393970" cy="6400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5D73B8-C4CF-499A-1244-D3931BD55D1D}"/>
              </a:ext>
            </a:extLst>
          </p:cNvPr>
          <p:cNvSpPr txBox="1"/>
          <p:nvPr/>
        </p:nvSpPr>
        <p:spPr>
          <a:xfrm>
            <a:off x="8480098" y="5855698"/>
            <a:ext cx="3044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Perri Corvino</a:t>
            </a:r>
          </a:p>
          <a:p>
            <a:r>
              <a:rPr lang="en-US" dirty="0">
                <a:solidFill>
                  <a:schemeClr val="bg1"/>
                </a:solidFill>
              </a:rPr>
              <a:t>School of Social Work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0876EE-1C22-56AE-18A4-F795A437D53D}"/>
              </a:ext>
            </a:extLst>
          </p:cNvPr>
          <p:cNvSpPr txBox="1"/>
          <p:nvPr/>
        </p:nvSpPr>
        <p:spPr>
          <a:xfrm>
            <a:off x="5086564" y="5855699"/>
            <a:ext cx="3044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Kathryn Young</a:t>
            </a:r>
          </a:p>
          <a:p>
            <a:r>
              <a:rPr lang="en-US" dirty="0">
                <a:solidFill>
                  <a:schemeClr val="bg1"/>
                </a:solidFill>
              </a:rPr>
              <a:t>School of Education</a:t>
            </a:r>
          </a:p>
        </p:txBody>
      </p:sp>
    </p:spTree>
    <p:extLst>
      <p:ext uri="{BB962C8B-B14F-4D97-AF65-F5344CB8AC3E}">
        <p14:creationId xmlns:p14="http://schemas.microsoft.com/office/powerpoint/2010/main" val="3725727185"/>
      </p:ext>
    </p:extLst>
  </p:cSld>
  <p:clrMapOvr>
    <a:masterClrMapping/>
  </p:clrMapOvr>
  <p:transition spd="slow" advClick="0" advTm="150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4E43EB-867C-4B35-9A5C-E435157C7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63B918C-605E-4767-B8B8-07EE8E514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7A15320-BE68-4368-9AEC-EB121AA1D0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397429F-B09A-4755-85D6-5EF9C8EC1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79C0060-574D-48A1-896F-3BFA9E1D9A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42DA2D2-7E39-48E7-956A-5C5702872C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08AB3D2-317E-4043-A5BE-6D078F589F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BE6F4C2-B396-47DA-9B43-7CBC55B98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2099893-51D2-4FDD-A8B8-99DE6A1F9C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9B387B19-E01F-4F0A-A984-04315236E1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994735CE-14A3-4759-8BDD-55844E0DA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CD1763A-E8CE-4920-B58C-F41A62C86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3C445311-D23D-4257-8441-7D9AE2DDBF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EA25E244-D255-108D-0815-5E0A31284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885" y="1130602"/>
            <a:ext cx="3704296" cy="4596794"/>
          </a:xfrm>
        </p:spPr>
        <p:txBody>
          <a:bodyPr anchor="ctr">
            <a:norm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EBEBEB"/>
                </a:solidFill>
                <a:effectLst/>
                <a:latin typeface="Univers" panose="020B05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SoTL FLC</a:t>
            </a:r>
            <a:r>
              <a:rPr lang="en-US" sz="3200" dirty="0">
                <a:solidFill>
                  <a:srgbClr val="EBEBEB"/>
                </a:solidFill>
                <a:effectLst/>
                <a:latin typeface="Univers" panose="020B05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Explorations of Multimodal Pedagogies in Online, In-Person, and Hybrid Courses through Self-Study</a:t>
            </a:r>
          </a:p>
        </p:txBody>
      </p:sp>
      <p:sp>
        <p:nvSpPr>
          <p:cNvPr id="33" name="Content Placeholder 4">
            <a:extLst>
              <a:ext uri="{FF2B5EF4-FFF2-40B4-BE49-F238E27FC236}">
                <a16:creationId xmlns:a16="http://schemas.microsoft.com/office/drawing/2014/main" id="{312D7D86-D147-CEA4-197D-13E1156CC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2465" y="1674239"/>
            <a:ext cx="5907836" cy="4922278"/>
          </a:xfrm>
        </p:spPr>
        <p:txBody>
          <a:bodyPr anchor="ctr">
            <a:normAutofit/>
          </a:bodyPr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Facilitator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Ingrid Carter, Professor of 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Elementary Education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Members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Letitia </a:t>
            </a:r>
            <a:r>
              <a:rPr lang="en-US" sz="20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Pleis</a:t>
            </a:r>
            <a:r>
              <a:rPr lang="en-US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Professor of Accounting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Paris </a:t>
            </a:r>
            <a:r>
              <a:rPr lang="en-US" sz="20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Prestridge</a:t>
            </a:r>
            <a:r>
              <a:rPr lang="en-US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Assistant Professor of Health Professions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Michele Trujillo, Associate Professor of Special Education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Tina Herring, Professor of Special Education</a:t>
            </a:r>
          </a:p>
        </p:txBody>
      </p:sp>
      <p:pic>
        <p:nvPicPr>
          <p:cNvPr id="3074" name="Picture 2" descr="Image of Ingrid Carter">
            <a:extLst>
              <a:ext uri="{FF2B5EF4-FFF2-40B4-BE49-F238E27FC236}">
                <a16:creationId xmlns:a16="http://schemas.microsoft.com/office/drawing/2014/main" id="{4900F22E-96E0-3F8D-179E-D61290397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8517" y="367147"/>
            <a:ext cx="28194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449594"/>
      </p:ext>
    </p:extLst>
  </p:cSld>
  <p:clrMapOvr>
    <a:masterClrMapping/>
  </p:clrMapOvr>
  <p:transition spd="slow" advClick="0" advTm="150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4E43EB-867C-4B35-9A5C-E435157C7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63B918C-605E-4767-B8B8-07EE8E514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7A15320-BE68-4368-9AEC-EB121AA1D0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9B387B19-E01F-4F0A-A984-04315236E1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994735CE-14A3-4759-8BDD-55844E0DA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CD1763A-E8CE-4920-B58C-F41A62C86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3C445311-D23D-4257-8441-7D9AE2DDBF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Content Placeholder 4">
            <a:extLst>
              <a:ext uri="{FF2B5EF4-FFF2-40B4-BE49-F238E27FC236}">
                <a16:creationId xmlns:a16="http://schemas.microsoft.com/office/drawing/2014/main" id="{312D7D86-D147-CEA4-197D-13E1156CC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0076" y="437513"/>
            <a:ext cx="5544501" cy="5954325"/>
          </a:xfrm>
        </p:spPr>
        <p:txBody>
          <a:bodyPr anchor="ctr">
            <a:no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What is Self-Study? 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endParaRPr lang="en-US" b="1" dirty="0">
              <a:solidFill>
                <a:schemeClr val="tx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Self-study is a methodology wherein the educator explores their own teaching with the intent of reflection and insight to improve their practice. 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endParaRPr lang="en-US" dirty="0"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Self-study is action-oriented and allows the instructor to examine multiple perspectives of “self.” Thus, the purpose of self-study is reflective, it inspires change and improvement to one’s practice, and it provides pedagogical insights to others (</a:t>
            </a:r>
            <a:r>
              <a:rPr lang="en-US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Pithouse</a:t>
            </a:r>
            <a:r>
              <a:rPr lang="en-US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Mitchell, &amp;  Weber, 2009).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endParaRPr lang="en-US" b="1" dirty="0"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endParaRPr lang="en-US" b="1" dirty="0"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096A54C2-D4FB-BD4F-2889-7E374186C65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 bwMode="gray">
          <a:xfrm>
            <a:off x="844885" y="1130602"/>
            <a:ext cx="3704296" cy="459679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Univers" panose="020B05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SoTL FLC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Univers" panose="020B05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Explorations of Multimodal Pedagogies in Online, In-Person, and Hybrid Courses through Self-Study</a:t>
            </a:r>
          </a:p>
        </p:txBody>
      </p:sp>
    </p:spTree>
    <p:extLst>
      <p:ext uri="{BB962C8B-B14F-4D97-AF65-F5344CB8AC3E}">
        <p14:creationId xmlns:p14="http://schemas.microsoft.com/office/powerpoint/2010/main" val="2430333864"/>
      </p:ext>
    </p:extLst>
  </p:cSld>
  <p:clrMapOvr>
    <a:masterClrMapping/>
  </p:clrMapOvr>
  <p:transition spd="slow" advClick="0" advTm="15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4E43EB-867C-4B35-9A5C-E435157C7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63B918C-605E-4767-B8B8-07EE8E514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7A15320-BE68-4368-9AEC-EB121AA1D0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9B387B19-E01F-4F0A-A984-04315236E1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994735CE-14A3-4759-8BDD-55844E0DA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CD1763A-E8CE-4920-B58C-F41A62C86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3C445311-D23D-4257-8441-7D9AE2DDBF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Content Placeholder 4">
            <a:extLst>
              <a:ext uri="{FF2B5EF4-FFF2-40B4-BE49-F238E27FC236}">
                <a16:creationId xmlns:a16="http://schemas.microsoft.com/office/drawing/2014/main" id="{312D7D86-D147-CEA4-197D-13E1156CC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0076" y="437513"/>
            <a:ext cx="6055253" cy="5954325"/>
          </a:xfrm>
        </p:spPr>
        <p:txBody>
          <a:bodyPr anchor="ctr">
            <a:no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Research question:  </a:t>
            </a:r>
            <a:r>
              <a:rPr lang="en-US" b="1" i="1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 what ways can we holistically elevate student experiences in the online/hybrid/</a:t>
            </a:r>
            <a:r>
              <a:rPr lang="en-US" b="1" i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hyflex</a:t>
            </a:r>
            <a:r>
              <a:rPr lang="en-US" b="1" i="1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courses we teach?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endParaRPr lang="en-US" dirty="0"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Delved </a:t>
            </a:r>
            <a:r>
              <a:rPr lang="en-US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into self-study literature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Discussed our values and goals for our online/hybrid teaching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Reflecting on our students and how to elevate their experiences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Read and discussed books about “ungrading”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Collected data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Individual Teaching Journal (typically at least one entry per week for each of the 15 weeks of the semester)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Critical Friends Meeting Recordings (~every 2 weeks throughout entire 15-week semester, 8 one-hour meetings total)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Course Assignment Description and Rubric</a:t>
            </a:r>
            <a:endParaRPr lang="en-US" sz="1800" dirty="0">
              <a:solidFill>
                <a:schemeClr val="tx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096A54C2-D4FB-BD4F-2889-7E374186C65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 bwMode="gray">
          <a:xfrm>
            <a:off x="844885" y="1130602"/>
            <a:ext cx="3704296" cy="459679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Univers" panose="020B05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SoTL FLC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Univers" panose="020B05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Explorations of Multimodal Pedagogies in Online, In-Person, and Hybrid Courses through Self-Study</a:t>
            </a:r>
          </a:p>
        </p:txBody>
      </p:sp>
    </p:spTree>
    <p:extLst>
      <p:ext uri="{BB962C8B-B14F-4D97-AF65-F5344CB8AC3E}">
        <p14:creationId xmlns:p14="http://schemas.microsoft.com/office/powerpoint/2010/main" val="2052203361"/>
      </p:ext>
    </p:extLst>
  </p:cSld>
  <p:clrMapOvr>
    <a:masterClrMapping/>
  </p:clrMapOvr>
  <p:transition spd="slow" advClick="0" advTm="1500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4E43EB-867C-4B35-9A5C-E435157C7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63B918C-605E-4767-B8B8-07EE8E514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7A15320-BE68-4368-9AEC-EB121AA1D0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9B387B19-E01F-4F0A-A984-04315236E1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994735CE-14A3-4759-8BDD-55844E0DA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CD1763A-E8CE-4920-B58C-F41A62C86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3C445311-D23D-4257-8441-7D9AE2DDBF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Content Placeholder 4">
            <a:extLst>
              <a:ext uri="{FF2B5EF4-FFF2-40B4-BE49-F238E27FC236}">
                <a16:creationId xmlns:a16="http://schemas.microsoft.com/office/drawing/2014/main" id="{312D7D86-D147-CEA4-197D-13E1156CC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7452" y="467275"/>
            <a:ext cx="5502614" cy="4376179"/>
          </a:xfrm>
        </p:spPr>
        <p:txBody>
          <a:bodyPr anchor="ctr">
            <a:normAutofit/>
          </a:bodyPr>
          <a:lstStyle/>
          <a:p>
            <a:pPr marL="5715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Submitted conference proposal:</a:t>
            </a:r>
            <a:endParaRPr lang="en-US" sz="2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fontAlgn="base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endParaRPr lang="en-US" sz="180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fontAlgn="base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Carter, I., </a:t>
            </a:r>
            <a:r>
              <a:rPr lang="en-US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Prestridge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P., Trujillo, M., </a:t>
            </a:r>
            <a:r>
              <a:rPr lang="en-US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Pleis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L., &amp; Herring, T. (submitted). </a:t>
            </a:r>
            <a:r>
              <a:rPr lang="en-US" sz="18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Exploring assessment and feedback to elevate students' experiences in online and hybrid courses: A collaborative self-study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Proposal submitted for the 31st Annual Scholarship of Teaching and Learning Summit, virtual.</a:t>
            </a:r>
            <a:endParaRPr lang="en-US" sz="1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9DD8BB-0227-93E6-C9D3-31B572CDD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8363" y="4536652"/>
            <a:ext cx="3875744" cy="160020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A71738A5-3347-A2FA-C1CA-9504D842A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885" y="1130602"/>
            <a:ext cx="3704296" cy="4596794"/>
          </a:xfrm>
        </p:spPr>
        <p:txBody>
          <a:bodyPr anchor="ctr">
            <a:norm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EBEBEB"/>
                </a:solidFill>
                <a:effectLst/>
                <a:latin typeface="Univers" panose="020B05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SoTL FLC</a:t>
            </a:r>
            <a:r>
              <a:rPr lang="en-US" sz="3200" dirty="0">
                <a:solidFill>
                  <a:srgbClr val="EBEBEB"/>
                </a:solidFill>
                <a:effectLst/>
                <a:latin typeface="Univers" panose="020B05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Explorations of Multimodal Pedagogies in Online, In-Person, and Hybrid Courses through Self-Study</a:t>
            </a:r>
          </a:p>
        </p:txBody>
      </p:sp>
    </p:spTree>
    <p:extLst>
      <p:ext uri="{BB962C8B-B14F-4D97-AF65-F5344CB8AC3E}">
        <p14:creationId xmlns:p14="http://schemas.microsoft.com/office/powerpoint/2010/main" val="1113220244"/>
      </p:ext>
    </p:extLst>
  </p:cSld>
  <p:clrMapOvr>
    <a:masterClrMapping/>
  </p:clrMapOvr>
  <p:transition spd="slow" advClick="0" advTm="1500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CCF873A-0052-41CB-871E-9AE98CEA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>
              <a:duotone>
                <a:schemeClr val="dk2">
                  <a:shade val="42000"/>
                  <a:hueMod val="42000"/>
                  <a:satMod val="124000"/>
                  <a:lumMod val="62000"/>
                </a:schemeClr>
                <a:schemeClr val="dk2">
                  <a:tint val="96000"/>
                  <a:satMod val="130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DC70443-01C1-4D59-A29D-F791499FE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flipH="1">
            <a:off x="343043" y="402165"/>
            <a:ext cx="6738659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A3C7076-9644-4F8A-AAD6-E23F66867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9519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CF364E5A-F065-4B51-8FCF-ACA6C3B16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6355223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6AB4F7F1-1A4D-475C-96CF-337F0AFED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4512068" y="2801721"/>
            <a:ext cx="6053670" cy="1254558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536E503-2F12-4571-A2B9-B9EBADF32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81884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7CC5E07F-2558-4E5D-A293-097CD45CB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flipH="1"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C462BA-ED7B-E5F8-D70D-32C8F9778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1239" y="973667"/>
            <a:ext cx="2942210" cy="483374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EBEBEB"/>
                </a:solidFill>
              </a:rPr>
              <a:t>SoTL FLC</a:t>
            </a:r>
            <a:br>
              <a:rPr lang="en-US" dirty="0">
                <a:solidFill>
                  <a:srgbClr val="EBEBEB"/>
                </a:solidFill>
              </a:rPr>
            </a:br>
            <a:r>
              <a:rPr lang="en-US" dirty="0">
                <a:solidFill>
                  <a:srgbClr val="EBEBEB"/>
                </a:solidFill>
              </a:rPr>
              <a:t>Faculty Perceptions on Grading and Assessment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0AF2244-D9BC-4A9D-81E2-FAFC85DCC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050" name="Picture 2" descr="Image of Philip Bernhardt">
            <a:extLst>
              <a:ext uri="{FF2B5EF4-FFF2-40B4-BE49-F238E27FC236}">
                <a16:creationId xmlns:a16="http://schemas.microsoft.com/office/drawing/2014/main" id="{E403BBDB-38B4-51D2-FF52-03911D0D7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1684" y="329951"/>
            <a:ext cx="2565649" cy="256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F90869-7D28-AFA4-26EF-7EBFFA4B8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062" y="3278444"/>
            <a:ext cx="7133093" cy="2993956"/>
          </a:xfrm>
        </p:spPr>
        <p:txBody>
          <a:bodyPr/>
          <a:lstStyle/>
          <a:p>
            <a:pPr marL="0" lvl="0" indent="0">
              <a:buNone/>
            </a:pPr>
            <a:r>
              <a:rPr lang="en-US" b="1" i="0" dirty="0"/>
              <a:t>Co-Facilitators:</a:t>
            </a:r>
            <a:r>
              <a:rPr lang="en-US" b="0" i="0" dirty="0"/>
              <a:t> </a:t>
            </a:r>
            <a:endParaRPr lang="en-US" dirty="0"/>
          </a:p>
          <a:p>
            <a:pPr lvl="0"/>
            <a:r>
              <a:rPr lang="en-US" b="0" i="0" dirty="0"/>
              <a:t>Philip E. Bernhardt, Professor of Secondary Education  </a:t>
            </a:r>
            <a:endParaRPr lang="en-US" dirty="0"/>
          </a:p>
          <a:p>
            <a:pPr lvl="0"/>
            <a:r>
              <a:rPr lang="en-US" b="0" i="0" dirty="0"/>
              <a:t>Bridget Arend, Assoc Director of Teaching &amp; Learning, CTLD</a:t>
            </a:r>
            <a:endParaRPr lang="en-US" dirty="0"/>
          </a:p>
          <a:p>
            <a:pPr marL="0" lvl="0" indent="0">
              <a:buNone/>
            </a:pPr>
            <a:r>
              <a:rPr lang="en-US" b="1" i="0" dirty="0"/>
              <a:t>Members:</a:t>
            </a:r>
            <a:endParaRPr lang="en-US" dirty="0"/>
          </a:p>
          <a:p>
            <a:pPr lvl="0"/>
            <a:r>
              <a:rPr lang="en-US" b="0" i="0" dirty="0"/>
              <a:t>Dennis Rudnick, Elementary Education</a:t>
            </a:r>
            <a:endParaRPr lang="en-US" dirty="0"/>
          </a:p>
          <a:p>
            <a:pPr lvl="0"/>
            <a:r>
              <a:rPr lang="en-US" b="0" i="0" dirty="0"/>
              <a:t>Mark Koester, Mathematics</a:t>
            </a:r>
            <a:endParaRPr lang="en-US" dirty="0"/>
          </a:p>
          <a:p>
            <a:pPr lvl="0"/>
            <a:r>
              <a:rPr lang="en-US" b="0" i="0" dirty="0" err="1"/>
              <a:t>Mehpara</a:t>
            </a:r>
            <a:r>
              <a:rPr lang="en-US" b="0" i="0" dirty="0"/>
              <a:t> Qadir, Graduate Student, Education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 descr="Image of Bridget Arend">
            <a:extLst>
              <a:ext uri="{FF2B5EF4-FFF2-40B4-BE49-F238E27FC236}">
                <a16:creationId xmlns:a16="http://schemas.microsoft.com/office/drawing/2014/main" id="{0B7AD7B4-DD99-D595-0018-CF68A6D3AE5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5653" y="332091"/>
            <a:ext cx="2245518" cy="256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02585"/>
      </p:ext>
    </p:extLst>
  </p:cSld>
  <p:clrMapOvr>
    <a:masterClrMapping/>
  </p:clrMapOvr>
  <p:transition spd="slow" advClick="0" advTm="1500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CCF873A-0052-41CB-871E-9AE98CEA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42000"/>
                  <a:hueMod val="42000"/>
                  <a:satMod val="124000"/>
                  <a:lumMod val="62000"/>
                </a:schemeClr>
                <a:schemeClr val="dk2">
                  <a:tint val="96000"/>
                  <a:satMod val="130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DC70443-01C1-4D59-A29D-F791499FE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flipH="1">
            <a:off x="343043" y="402165"/>
            <a:ext cx="6738659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A3C7076-9644-4F8A-AAD6-E23F66867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9519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CF364E5A-F065-4B51-8FCF-ACA6C3B16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6355223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6AB4F7F1-1A4D-475C-96CF-337F0AFED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4512068" y="2801721"/>
            <a:ext cx="6053670" cy="1254558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536E503-2F12-4571-A2B9-B9EBADF32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81884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7CC5E07F-2558-4E5D-A293-097CD45CB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flipH="1"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C462BA-ED7B-E5F8-D70D-32C8F9778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1239" y="973667"/>
            <a:ext cx="2942210" cy="483374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EBEBEB"/>
                </a:solidFill>
              </a:rPr>
              <a:t>SoTL FLC</a:t>
            </a:r>
            <a:br>
              <a:rPr lang="en-US" dirty="0">
                <a:solidFill>
                  <a:srgbClr val="EBEBEB"/>
                </a:solidFill>
              </a:rPr>
            </a:br>
            <a:r>
              <a:rPr lang="en-US" dirty="0">
                <a:solidFill>
                  <a:srgbClr val="EBEBEB"/>
                </a:solidFill>
              </a:rPr>
              <a:t>Faculty Perceptions on Grading and Assessment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0AF2244-D9BC-4A9D-81E2-FAFC85DCC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137893-CEC0-B227-AFCC-C68395E46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551" y="420758"/>
            <a:ext cx="6340375" cy="83912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</a:rPr>
              <a:t>Gathered ideas at the MSU Denver Research Symposium</a:t>
            </a:r>
          </a:p>
        </p:txBody>
      </p:sp>
      <p:pic>
        <p:nvPicPr>
          <p:cNvPr id="5" name="Picture 4" descr="A poster with many sticky notes on it created a the MSU Denver Research Symposium">
            <a:extLst>
              <a:ext uri="{FF2B5EF4-FFF2-40B4-BE49-F238E27FC236}">
                <a16:creationId xmlns:a16="http://schemas.microsoft.com/office/drawing/2014/main" id="{9ECF91F5-16BC-973F-466D-F20900BA87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634" y="1430749"/>
            <a:ext cx="6723760" cy="50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673793"/>
      </p:ext>
    </p:extLst>
  </p:cSld>
  <p:clrMapOvr>
    <a:masterClrMapping/>
  </p:clrMapOvr>
  <p:transition spd="slow" advClick="0" advTm="1500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CCF873A-0052-41CB-871E-9AE98CEA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42000"/>
                  <a:hueMod val="42000"/>
                  <a:satMod val="124000"/>
                  <a:lumMod val="62000"/>
                </a:schemeClr>
                <a:schemeClr val="dk2">
                  <a:tint val="96000"/>
                  <a:satMod val="130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DC70443-01C1-4D59-A29D-F791499FE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flipH="1">
            <a:off x="343043" y="402165"/>
            <a:ext cx="6738659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A3C7076-9644-4F8A-AAD6-E23F66867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9519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CF364E5A-F065-4B51-8FCF-ACA6C3B16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6355223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6AB4F7F1-1A4D-475C-96CF-337F0AFED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4512068" y="2801721"/>
            <a:ext cx="6053670" cy="1254558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536E503-2F12-4571-A2B9-B9EBADF32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81884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7CC5E07F-2558-4E5D-A293-097CD45CB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flipH="1"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C462BA-ED7B-E5F8-D70D-32C8F9778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1239" y="973667"/>
            <a:ext cx="2942210" cy="483374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EBEBEB"/>
                </a:solidFill>
              </a:rPr>
              <a:t>SoTL FLC</a:t>
            </a:r>
            <a:br>
              <a:rPr lang="en-US" dirty="0">
                <a:solidFill>
                  <a:srgbClr val="EBEBEB"/>
                </a:solidFill>
              </a:rPr>
            </a:br>
            <a:r>
              <a:rPr lang="en-US" dirty="0">
                <a:solidFill>
                  <a:srgbClr val="EBEBEB"/>
                </a:solidFill>
              </a:rPr>
              <a:t>Faculty Perceptions on Grading and Assessment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0AF2244-D9BC-4A9D-81E2-FAFC85DCC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137893-CEC0-B227-AFCC-C68395E46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551" y="563159"/>
            <a:ext cx="6405559" cy="48536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Developed a survey to investigate faculty perspectives on changing grading and assessment practices within higher </a:t>
            </a:r>
            <a:r>
              <a:rPr lang="en-US">
                <a:solidFill>
                  <a:schemeClr val="tx1"/>
                </a:solidFill>
              </a:rPr>
              <a:t>education institutions (</a:t>
            </a:r>
            <a:r>
              <a:rPr lang="en-US" sz="1800" i="0">
                <a:solidFill>
                  <a:schemeClr val="tx1"/>
                </a:solidFill>
                <a:effectLst/>
              </a:rPr>
              <a:t>184 responses)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000" dirty="0">
              <a:solidFill>
                <a:schemeClr val="tx1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i="0" dirty="0">
                <a:solidFill>
                  <a:schemeClr val="tx1"/>
                </a:solidFill>
                <a:effectLst/>
                <a:highlight>
                  <a:srgbClr val="FFFFFF"/>
                </a:highlight>
              </a:rPr>
              <a:t>What are faculty perspectives about changing their grading and assessment practices?</a:t>
            </a:r>
          </a:p>
          <a:p>
            <a:pPr>
              <a:buFont typeface="+mj-lt"/>
              <a:buAutoNum type="arabicPeriod"/>
            </a:pPr>
            <a:r>
              <a:rPr lang="en-US" i="0" dirty="0">
                <a:solidFill>
                  <a:schemeClr val="tx1"/>
                </a:solidFill>
                <a:effectLst/>
                <a:highlight>
                  <a:srgbClr val="FFFFFF"/>
                </a:highlight>
              </a:rPr>
              <a:t>What institutional and cultural factors inform faculty to change their grading and assessment practices?</a:t>
            </a:r>
          </a:p>
          <a:p>
            <a:pPr>
              <a:buFont typeface="+mj-lt"/>
              <a:buAutoNum type="arabicPeriod"/>
            </a:pPr>
            <a:r>
              <a:rPr lang="en-US" i="0" dirty="0">
                <a:solidFill>
                  <a:schemeClr val="tx1"/>
                </a:solidFill>
                <a:effectLst/>
                <a:highlight>
                  <a:srgbClr val="FFFFFF"/>
                </a:highlight>
              </a:rPr>
              <a:t>How might faculty sociological understandings and personal beliefs (</a:t>
            </a:r>
            <a:r>
              <a:rPr lang="en-US" i="0" dirty="0" err="1">
                <a:solidFill>
                  <a:schemeClr val="tx1"/>
                </a:solidFill>
                <a:effectLst/>
                <a:highlight>
                  <a:srgbClr val="FFFFFF"/>
                </a:highlight>
              </a:rPr>
              <a:t>ontoepistemic</a:t>
            </a:r>
            <a:r>
              <a:rPr lang="en-US" i="0" dirty="0">
                <a:solidFill>
                  <a:schemeClr val="tx1"/>
                </a:solidFill>
                <a:effectLst/>
                <a:highlight>
                  <a:srgbClr val="FFFFFF"/>
                </a:highlight>
              </a:rPr>
              <a:t> heritages) inform how they consider equity in their grading and assessment practices?</a:t>
            </a:r>
          </a:p>
          <a:p>
            <a:pPr marL="0" indent="0">
              <a:buNone/>
            </a:pPr>
            <a:endParaRPr lang="en-US" sz="1000" i="0" dirty="0">
              <a:solidFill>
                <a:schemeClr val="tx1"/>
              </a:solidFill>
              <a:effectLst/>
            </a:endParaRPr>
          </a:p>
          <a:p>
            <a:r>
              <a:rPr lang="en-US" sz="1800" b="1" i="0" dirty="0">
                <a:solidFill>
                  <a:schemeClr val="tx1"/>
                </a:solidFill>
                <a:effectLst/>
              </a:rPr>
              <a:t>Proposal</a:t>
            </a:r>
            <a:r>
              <a:rPr lang="en-US" sz="180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1800" b="1" i="0" dirty="0">
                <a:solidFill>
                  <a:schemeClr val="tx1"/>
                </a:solidFill>
                <a:effectLst/>
              </a:rPr>
              <a:t>accepted</a:t>
            </a:r>
            <a:r>
              <a:rPr lang="en-US" sz="1800" i="0" dirty="0">
                <a:solidFill>
                  <a:schemeClr val="tx1"/>
                </a:solidFill>
                <a:effectLst/>
              </a:rPr>
              <a:t> to the 5th Annual Grading Conference!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6DA7D0-2D5E-13A4-2A84-3A1518E97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458" y="5416834"/>
            <a:ext cx="4846713" cy="1103143"/>
          </a:xfrm>
          <a:prstGeom prst="rect">
            <a:avLst/>
          </a:prstGeom>
          <a:ln w="19050">
            <a:solidFill>
              <a:schemeClr val="accent1">
                <a:shade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35497585"/>
      </p:ext>
    </p:extLst>
  </p:cSld>
  <p:clrMapOvr>
    <a:masterClrMapping/>
  </p:clrMapOvr>
  <p:transition spd="slow" advClick="0" advTm="1500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4E43EB-867C-4B35-9A5C-E435157C7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63B918C-605E-4767-B8B8-07EE8E514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7A15320-BE68-4368-9AEC-EB121AA1D0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397429F-B09A-4755-85D6-5EF9C8EC1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9C0060-574D-48A1-896F-3BFA9E1D9A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42DA2D2-7E39-48E7-956A-5C5702872C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08AB3D2-317E-4043-A5BE-6D078F589F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BE6F4C2-B396-47DA-9B43-7CBC55B98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2099893-51D2-4FDD-A8B8-99DE6A1F9C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9B387B19-E01F-4F0A-A984-04315236E1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994735CE-14A3-4759-8BDD-55844E0DA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CD1763A-E8CE-4920-B58C-F41A62C86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3C445311-D23D-4257-8441-7D9AE2DDBF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1C462BA-ED7B-E5F8-D70D-32C8F9778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087" y="1130603"/>
            <a:ext cx="3342442" cy="4596794"/>
          </a:xfrm>
        </p:spPr>
        <p:txBody>
          <a:bodyPr anchor="ctr">
            <a:normAutofit/>
          </a:bodyPr>
          <a:lstStyle/>
          <a:p>
            <a:r>
              <a:rPr lang="en-US" sz="3200" b="1" dirty="0">
                <a:solidFill>
                  <a:srgbClr val="EBEBEB"/>
                </a:solidFill>
                <a:effectLst/>
                <a:latin typeface="Univers" panose="020B05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SoTL FLC</a:t>
            </a:r>
            <a:r>
              <a:rPr lang="en-US" sz="3200" dirty="0">
                <a:solidFill>
                  <a:srgbClr val="EBEBEB"/>
                </a:solidFill>
                <a:effectLst/>
                <a:latin typeface="Univers" panose="020B05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EBEBEB"/>
                </a:solidFill>
              </a:rPr>
              <a:t>Exploring the Use of Generative AI for Teaching and Student Engagement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5AE31-2C03-EBE9-24D3-CF09AB052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5087" y="1430380"/>
            <a:ext cx="6012826" cy="5108127"/>
          </a:xfrm>
        </p:spPr>
        <p:txBody>
          <a:bodyPr anchor="ctr">
            <a:normAutofit/>
          </a:bodyPr>
          <a:lstStyle/>
          <a:p>
            <a:pPr marL="0" indent="0" algn="l">
              <a:buNone/>
            </a:pPr>
            <a:r>
              <a:rPr lang="en-US" sz="2400" b="1" i="0" dirty="0">
                <a:solidFill>
                  <a:srgbClr val="00284A"/>
                </a:solidFill>
                <a:effectLst/>
                <a:latin typeface="Gotham Book"/>
              </a:rPr>
              <a:t>Facilitator</a:t>
            </a:r>
            <a:r>
              <a:rPr lang="en-US" sz="2400" b="0" i="0" dirty="0">
                <a:solidFill>
                  <a:srgbClr val="00284A"/>
                </a:solidFill>
                <a:effectLst/>
                <a:latin typeface="Gotham Book"/>
              </a:rPr>
              <a:t>: Steve </a:t>
            </a:r>
            <a:r>
              <a:rPr lang="en-US" sz="2400" b="0" i="0" dirty="0" err="1">
                <a:solidFill>
                  <a:srgbClr val="00284A"/>
                </a:solidFill>
                <a:effectLst/>
                <a:latin typeface="Gotham Book"/>
              </a:rPr>
              <a:t>Geinitz</a:t>
            </a:r>
            <a:r>
              <a:rPr lang="en-US" sz="2400" b="0" i="0" dirty="0">
                <a:solidFill>
                  <a:srgbClr val="00284A"/>
                </a:solidFill>
                <a:effectLst/>
                <a:latin typeface="Gotham Book"/>
              </a:rPr>
              <a:t>, </a:t>
            </a:r>
          </a:p>
          <a:p>
            <a:pPr marL="0" indent="0" algn="l">
              <a:buNone/>
            </a:pPr>
            <a:r>
              <a:rPr lang="en-US" sz="2400" b="0" i="0" dirty="0">
                <a:solidFill>
                  <a:srgbClr val="00284A"/>
                </a:solidFill>
                <a:effectLst/>
                <a:latin typeface="Gotham Book"/>
              </a:rPr>
              <a:t>Computer Science</a:t>
            </a:r>
          </a:p>
          <a:p>
            <a:pPr marL="0" indent="0" algn="l">
              <a:buNone/>
            </a:pPr>
            <a:endParaRPr lang="en-US" sz="2400" b="0" i="0" dirty="0">
              <a:solidFill>
                <a:srgbClr val="00284A"/>
              </a:solidFill>
              <a:effectLst/>
              <a:latin typeface="Gotham Book"/>
            </a:endParaRPr>
          </a:p>
          <a:p>
            <a:pPr marL="0" indent="0" algn="l">
              <a:buNone/>
            </a:pPr>
            <a:r>
              <a:rPr lang="en-US" sz="2400" b="1" i="0" dirty="0">
                <a:solidFill>
                  <a:srgbClr val="00284A"/>
                </a:solidFill>
                <a:effectLst/>
                <a:latin typeface="Gotham Book"/>
              </a:rPr>
              <a:t>Members: </a:t>
            </a:r>
            <a:endParaRPr lang="en-US" sz="2400" b="0" i="0" dirty="0">
              <a:solidFill>
                <a:srgbClr val="00284A"/>
              </a:solidFill>
              <a:effectLst/>
              <a:latin typeface="Gotham Book"/>
            </a:endParaRPr>
          </a:p>
          <a:p>
            <a:pPr algn="l"/>
            <a:r>
              <a:rPr lang="en-US" sz="2400" b="0" i="0" dirty="0" err="1">
                <a:solidFill>
                  <a:srgbClr val="00284A"/>
                </a:solidFill>
                <a:effectLst/>
                <a:latin typeface="Gotham Book"/>
              </a:rPr>
              <a:t>Ranjidha</a:t>
            </a:r>
            <a:r>
              <a:rPr lang="en-US" sz="2400" b="0" i="0" dirty="0">
                <a:solidFill>
                  <a:srgbClr val="00284A"/>
                </a:solidFill>
                <a:effectLst/>
                <a:latin typeface="Gotham Book"/>
              </a:rPr>
              <a:t> </a:t>
            </a:r>
            <a:r>
              <a:rPr lang="en-US" sz="2400" b="0" i="0" dirty="0" err="1">
                <a:solidFill>
                  <a:srgbClr val="00284A"/>
                </a:solidFill>
                <a:effectLst/>
                <a:latin typeface="Gotham Book"/>
              </a:rPr>
              <a:t>Rajan</a:t>
            </a:r>
            <a:r>
              <a:rPr lang="en-US" sz="2400" b="0" i="0" dirty="0">
                <a:solidFill>
                  <a:srgbClr val="00284A"/>
                </a:solidFill>
                <a:effectLst/>
                <a:latin typeface="Gotham Book"/>
              </a:rPr>
              <a:t>, Computer Science</a:t>
            </a:r>
          </a:p>
          <a:p>
            <a:pPr algn="l"/>
            <a:r>
              <a:rPr lang="en-US" sz="2400" b="0" i="0" dirty="0" err="1">
                <a:solidFill>
                  <a:srgbClr val="00284A"/>
                </a:solidFill>
                <a:effectLst/>
                <a:latin typeface="Gotham Book"/>
              </a:rPr>
              <a:t>Smita</a:t>
            </a:r>
            <a:r>
              <a:rPr lang="en-US" sz="2400" b="0" i="0" dirty="0">
                <a:solidFill>
                  <a:srgbClr val="00284A"/>
                </a:solidFill>
                <a:effectLst/>
                <a:latin typeface="Gotham Book"/>
              </a:rPr>
              <a:t> Singh, School of Hospitality</a:t>
            </a:r>
          </a:p>
          <a:p>
            <a:pPr algn="l"/>
            <a:r>
              <a:rPr lang="en-US" sz="2400" b="0" i="0" dirty="0">
                <a:solidFill>
                  <a:srgbClr val="00284A"/>
                </a:solidFill>
                <a:effectLst/>
                <a:latin typeface="Gotham Book"/>
              </a:rPr>
              <a:t>Kwabena </a:t>
            </a:r>
            <a:r>
              <a:rPr lang="en-US" sz="2400" b="0" i="0" dirty="0" err="1">
                <a:solidFill>
                  <a:srgbClr val="00284A"/>
                </a:solidFill>
                <a:effectLst/>
                <a:latin typeface="Gotham Book"/>
              </a:rPr>
              <a:t>Peprah</a:t>
            </a:r>
            <a:r>
              <a:rPr lang="en-US" sz="2400" b="0" i="0" dirty="0">
                <a:solidFill>
                  <a:srgbClr val="00284A"/>
                </a:solidFill>
                <a:effectLst/>
                <a:latin typeface="Gotham Book"/>
              </a:rPr>
              <a:t>, Marketing</a:t>
            </a:r>
          </a:p>
          <a:p>
            <a:pPr algn="l"/>
            <a:r>
              <a:rPr lang="en-US" sz="2400" b="0" i="0" dirty="0">
                <a:solidFill>
                  <a:srgbClr val="00284A"/>
                </a:solidFill>
                <a:effectLst/>
                <a:latin typeface="Gotham Book"/>
              </a:rPr>
              <a:t>Kathryn Crim </a:t>
            </a:r>
            <a:r>
              <a:rPr lang="en-US" sz="2400" b="0" i="0" dirty="0" err="1">
                <a:solidFill>
                  <a:srgbClr val="00284A"/>
                </a:solidFill>
                <a:effectLst/>
                <a:latin typeface="Gotham Book"/>
              </a:rPr>
              <a:t>Shrumm</a:t>
            </a:r>
            <a:r>
              <a:rPr lang="en-US" sz="2400" b="0" i="0" dirty="0">
                <a:solidFill>
                  <a:srgbClr val="00284A"/>
                </a:solidFill>
                <a:effectLst/>
                <a:latin typeface="Gotham Book"/>
              </a:rPr>
              <a:t> Schmidt, Philosophy</a:t>
            </a:r>
          </a:p>
          <a:p>
            <a:pPr algn="l"/>
            <a:r>
              <a:rPr lang="en-US" sz="2400" b="0" i="0" dirty="0">
                <a:solidFill>
                  <a:srgbClr val="00284A"/>
                </a:solidFill>
                <a:effectLst/>
                <a:latin typeface="Gotham Book"/>
              </a:rPr>
              <a:t>Sam Jay, Communication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1026" name="Picture 2" descr="Image of Steven Geinitz">
            <a:extLst>
              <a:ext uri="{FF2B5EF4-FFF2-40B4-BE49-F238E27FC236}">
                <a16:creationId xmlns:a16="http://schemas.microsoft.com/office/drawing/2014/main" id="{43C0CAD7-D911-BDDA-5CD3-6675F14D9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3858" y="303189"/>
            <a:ext cx="2997200" cy="29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874232"/>
      </p:ext>
    </p:extLst>
  </p:cSld>
  <p:clrMapOvr>
    <a:masterClrMapping/>
  </p:clrMapOvr>
  <p:transition spd="slow" advClick="0" advTm="1500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4E43EB-867C-4B35-9A5C-E435157C7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63B918C-605E-4767-B8B8-07EE8E514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7A15320-BE68-4368-9AEC-EB121AA1D0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397429F-B09A-4755-85D6-5EF9C8EC1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9C0060-574D-48A1-896F-3BFA9E1D9A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42DA2D2-7E39-48E7-956A-5C5702872C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08AB3D2-317E-4043-A5BE-6D078F589F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BE6F4C2-B396-47DA-9B43-7CBC55B98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2099893-51D2-4FDD-A8B8-99DE6A1F9C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9B387B19-E01F-4F0A-A984-04315236E1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994735CE-14A3-4759-8BDD-55844E0DA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CD1763A-E8CE-4920-B58C-F41A62C86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3C445311-D23D-4257-8441-7D9AE2DDBF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1C462BA-ED7B-E5F8-D70D-32C8F9778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087" y="1130603"/>
            <a:ext cx="3342442" cy="4596794"/>
          </a:xfrm>
        </p:spPr>
        <p:txBody>
          <a:bodyPr anchor="ctr">
            <a:normAutofit/>
          </a:bodyPr>
          <a:lstStyle/>
          <a:p>
            <a:r>
              <a:rPr lang="en-US" sz="3200" b="1" dirty="0">
                <a:solidFill>
                  <a:srgbClr val="EBEBEB"/>
                </a:solidFill>
                <a:effectLst/>
                <a:latin typeface="Univers" panose="020B05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SoTL FLC</a:t>
            </a:r>
            <a:r>
              <a:rPr lang="en-US" sz="3200" dirty="0">
                <a:solidFill>
                  <a:srgbClr val="EBEBEB"/>
                </a:solidFill>
                <a:effectLst/>
                <a:latin typeface="Univers" panose="020B05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EBEBEB"/>
                </a:solidFill>
              </a:rPr>
              <a:t>Exploring the Use of Generative AI for Teaching and Student Engagement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5AE31-2C03-EBE9-24D3-CF09AB052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9868" y="602167"/>
            <a:ext cx="6055252" cy="6053670"/>
          </a:xfrm>
        </p:spPr>
        <p:txBody>
          <a:bodyPr anchor="ctr">
            <a:normAutofit/>
          </a:bodyPr>
          <a:lstStyle/>
          <a:p>
            <a:pPr marL="0" indent="0" algn="l">
              <a:buNone/>
            </a:pPr>
            <a:r>
              <a:rPr lang="en-US" sz="2000" b="1" dirty="0">
                <a:effectLst/>
                <a:latin typeface="Gotham Medium"/>
              </a:rPr>
              <a:t>Phase I</a:t>
            </a:r>
            <a:endParaRPr lang="en-US" sz="2000" b="0" dirty="0">
              <a:effectLst/>
              <a:latin typeface="Gotham Medium"/>
            </a:endParaRPr>
          </a:p>
          <a:p>
            <a:pPr algn="l"/>
            <a:r>
              <a:rPr lang="en-US" sz="2000" dirty="0">
                <a:solidFill>
                  <a:srgbClr val="00284A"/>
                </a:solidFill>
                <a:effectLst/>
                <a:latin typeface="Gotham Book"/>
              </a:rPr>
              <a:t>The Instructional Review Board-approved survey was developed by </a:t>
            </a:r>
            <a:r>
              <a:rPr lang="en-US" sz="2000" dirty="0" err="1">
                <a:solidFill>
                  <a:srgbClr val="00284A"/>
                </a:solidFill>
                <a:effectLst/>
                <a:latin typeface="Gotham Book"/>
              </a:rPr>
              <a:t>Smita</a:t>
            </a:r>
            <a:r>
              <a:rPr lang="en-US" sz="2000" dirty="0">
                <a:solidFill>
                  <a:srgbClr val="00284A"/>
                </a:solidFill>
                <a:effectLst/>
                <a:latin typeface="Gotham Book"/>
              </a:rPr>
              <a:t> Singh, Ph.D., assistant professor; </a:t>
            </a:r>
            <a:r>
              <a:rPr lang="en-US" sz="2000" dirty="0" err="1">
                <a:solidFill>
                  <a:srgbClr val="00284A"/>
                </a:solidFill>
                <a:effectLst/>
                <a:latin typeface="Gotham Book"/>
              </a:rPr>
              <a:t>Ranjidha</a:t>
            </a:r>
            <a:r>
              <a:rPr lang="en-US" sz="2000" dirty="0">
                <a:solidFill>
                  <a:srgbClr val="00284A"/>
                </a:solidFill>
                <a:effectLst/>
                <a:latin typeface="Gotham Book"/>
              </a:rPr>
              <a:t> </a:t>
            </a:r>
            <a:r>
              <a:rPr lang="en-US" sz="2000" dirty="0" err="1">
                <a:solidFill>
                  <a:srgbClr val="00284A"/>
                </a:solidFill>
                <a:effectLst/>
                <a:latin typeface="Gotham Book"/>
              </a:rPr>
              <a:t>Rajan</a:t>
            </a:r>
            <a:r>
              <a:rPr lang="en-US" sz="2000" dirty="0">
                <a:solidFill>
                  <a:srgbClr val="00284A"/>
                </a:solidFill>
                <a:effectLst/>
                <a:latin typeface="Gotham Book"/>
              </a:rPr>
              <a:t>, Ed.D., professor; Steve </a:t>
            </a:r>
            <a:r>
              <a:rPr lang="en-US" sz="2000" dirty="0" err="1">
                <a:solidFill>
                  <a:srgbClr val="00284A"/>
                </a:solidFill>
                <a:effectLst/>
                <a:latin typeface="Gotham Book"/>
              </a:rPr>
              <a:t>Geinitz</a:t>
            </a:r>
            <a:r>
              <a:rPr lang="en-US" sz="2000" dirty="0">
                <a:solidFill>
                  <a:srgbClr val="00284A"/>
                </a:solidFill>
                <a:effectLst/>
                <a:latin typeface="Gotham Book"/>
              </a:rPr>
              <a:t>, Ph.D., assistant professor; and Samuel M. Jay, Ph.D., director of Faculty Affairs. Its aim was to understand faculty perception, use and nonuse of generative AI for educational purposes. </a:t>
            </a:r>
          </a:p>
          <a:p>
            <a:pPr marL="0" indent="0" algn="l">
              <a:buNone/>
            </a:pPr>
            <a:r>
              <a:rPr lang="en-US" sz="2000" b="1" dirty="0">
                <a:effectLst/>
                <a:latin typeface="Gotham Medium"/>
              </a:rPr>
              <a:t>Phase II</a:t>
            </a:r>
            <a:r>
              <a:rPr lang="en-US" sz="2000" b="0" dirty="0">
                <a:effectLst/>
                <a:latin typeface="Gotham Medium"/>
              </a:rPr>
              <a:t> </a:t>
            </a:r>
          </a:p>
          <a:p>
            <a:pPr algn="l"/>
            <a:r>
              <a:rPr lang="en-US" sz="2000" dirty="0">
                <a:solidFill>
                  <a:srgbClr val="00284A"/>
                </a:solidFill>
                <a:effectLst/>
                <a:latin typeface="Gotham Book"/>
              </a:rPr>
              <a:t>The second phase (Project 2) of data collection is underway and focuses on how generative AI is being integrated into classroom assignments.  </a:t>
            </a:r>
          </a:p>
          <a:p>
            <a:pPr algn="l"/>
            <a:r>
              <a:rPr lang="en-US" sz="2000" dirty="0">
                <a:solidFill>
                  <a:srgbClr val="00284A"/>
                </a:solidFill>
                <a:effectLst/>
                <a:latin typeface="Gotham Book"/>
              </a:rPr>
              <a:t>This portion of the research project is a longitudinal study aimed at uncovering how students’ perceptions of generative AI in the classroom change over time and is led by </a:t>
            </a:r>
            <a:r>
              <a:rPr lang="en-US" sz="2000" dirty="0" err="1">
                <a:solidFill>
                  <a:srgbClr val="00284A"/>
                </a:solidFill>
                <a:effectLst/>
                <a:latin typeface="Gotham Book"/>
              </a:rPr>
              <a:t>Rajan</a:t>
            </a:r>
            <a:r>
              <a:rPr lang="en-US" sz="2000" dirty="0">
                <a:solidFill>
                  <a:srgbClr val="00284A"/>
                </a:solidFill>
                <a:effectLst/>
                <a:latin typeface="Gotham Book"/>
              </a:rPr>
              <a:t> and </a:t>
            </a:r>
            <a:r>
              <a:rPr lang="en-US" sz="2000" dirty="0" err="1">
                <a:solidFill>
                  <a:srgbClr val="00284A"/>
                </a:solidFill>
                <a:effectLst/>
                <a:latin typeface="Gotham Book"/>
              </a:rPr>
              <a:t>Geinitz</a:t>
            </a:r>
            <a:r>
              <a:rPr lang="en-US" sz="2000" dirty="0">
                <a:solidFill>
                  <a:srgbClr val="00284A"/>
                </a:solidFill>
                <a:effectLst/>
                <a:latin typeface="Gotham Book"/>
              </a:rPr>
              <a:t>, as well as Kate Schmidt, Ph.D., and Kwabena </a:t>
            </a:r>
            <a:r>
              <a:rPr lang="en-US" sz="2000" dirty="0" err="1">
                <a:solidFill>
                  <a:srgbClr val="00284A"/>
                </a:solidFill>
                <a:effectLst/>
                <a:latin typeface="Gotham Book"/>
              </a:rPr>
              <a:t>Peprah</a:t>
            </a:r>
            <a:r>
              <a:rPr lang="en-US" sz="2000" dirty="0">
                <a:solidFill>
                  <a:srgbClr val="00284A"/>
                </a:solidFill>
                <a:effectLst/>
                <a:latin typeface="Gotham Book"/>
              </a:rPr>
              <a:t>, DBA.  </a:t>
            </a:r>
            <a:endParaRPr lang="en-US" sz="2000" dirty="0">
              <a:effectLst/>
            </a:endParaRP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84957860"/>
      </p:ext>
    </p:extLst>
  </p:cSld>
  <p:clrMapOvr>
    <a:masterClrMapping/>
  </p:clrMapOvr>
  <p:transition spd="slow" advClick="0" advTm="1500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E239521-4E27-466E-9087-5C3D9CD1C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0939603-6562-4246-A9A6-CE0657B91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088B391-2267-4070-940E-1DFC16029F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843D276-7F19-4B7B-A3C9-E92CF98257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8BF858F-F5FD-4A7D-A74C-4DB4D07E1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F6D2125-7D86-4D93-A5CB-0BCFE524B8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2A20C10-8367-4EE7-84F1-DA8FC32011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D2F7B40-09B0-4DD4-B504-7BE155EED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0FFDC92C-6387-4BF1-9976-A0B078CE82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2D368DE5-EE93-47F4-A759-0D6F94E1FC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6AD4D91-560B-4DF8-B52B-A6BF83A6E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F12BC828-FAAE-455F-91DC-7ADCAC9DA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Content Placeholder 4" descr="The image is a section titled &quot;Phase I faculty survey highlights,&quot; detailing the results of a survey conducted among MSU Denver faculty members regarding their use of generative AI tools for educational purposes. Here are the specifics:&#10;&#10;Header&#10;Title: Phase I faculty survey highlights&#10;Subtitle: Why MSU Denver faculty members are using or not using generative AI&#10;Survey Results&#10;Usage Statistics:&#10;&#10;61.5% of respondents: Have not used any generative-AI tools for educational purposes.&#10;38.5% of respondents: Have used generative-AI tools for educational purposes.&#10;Notes on Usage:&#10;&#10;Faculty members most likely to have used generative AI for educational purposes are:&#10;Faculty members with 10 or more years of teaching experience.&#10;Faculty members with three or fewer years of teaching experience.&#10;Reasons for Non-Usage:&#10;&#10;38% of respondents: Cited fear and lack of understanding, cost of and access to resources, and/or technical and ethical challenges as barriers to using generative AI for educational purposes.&#10;24% of respondents: Avoided using these tools due to concerns about academic integrity and misuse.&#10;16% of respondents: Refrained due to concerns about the reliability and veracity of generative AI tools.">
            <a:extLst>
              <a:ext uri="{FF2B5EF4-FFF2-40B4-BE49-F238E27FC236}">
                <a16:creationId xmlns:a16="http://schemas.microsoft.com/office/drawing/2014/main" id="{E768C8DA-0383-C9B7-D9C2-06A3B7B43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087" y="801687"/>
            <a:ext cx="6512917" cy="545456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FD3DF8A-480D-4BB4-B603-B70596CFD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D421B11-2948-6F5C-EC16-287F4249454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 bwMode="gray">
          <a:xfrm>
            <a:off x="994087" y="1130603"/>
            <a:ext cx="3342442" cy="459679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Univers" panose="020B05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SoTL FLC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Univers" panose="020B05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Exploring the Use of Generative AI for Teaching and Student Engagement</a:t>
            </a:r>
          </a:p>
        </p:txBody>
      </p:sp>
    </p:spTree>
    <p:extLst>
      <p:ext uri="{BB962C8B-B14F-4D97-AF65-F5344CB8AC3E}">
        <p14:creationId xmlns:p14="http://schemas.microsoft.com/office/powerpoint/2010/main" val="145135373"/>
      </p:ext>
    </p:extLst>
  </p:cSld>
  <p:clrMapOvr>
    <a:masterClrMapping/>
  </p:clrMapOvr>
  <p:transition spd="slow" advClick="0" advTm="15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A25E244-D255-108D-0815-5E0A31284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47920"/>
            <a:ext cx="9355391" cy="72848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effectLst/>
                <a:ea typeface="Times New Roman" panose="02020603050405020304" pitchFamily="18" charset="0"/>
              </a:rPr>
              <a:t>Thinking through </a:t>
            </a:r>
            <a:br>
              <a:rPr lang="en-US" sz="2800" dirty="0">
                <a:effectLst/>
                <a:ea typeface="Times New Roman" panose="02020603050405020304" pitchFamily="18" charset="0"/>
              </a:rPr>
            </a:br>
            <a:r>
              <a:rPr lang="en-US" sz="2800" dirty="0">
                <a:effectLst/>
                <a:ea typeface="Times New Roman" panose="02020603050405020304" pitchFamily="18" charset="0"/>
              </a:rPr>
              <a:t>Trauma-Informed Educational Practices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E2322F-CB3C-04BC-7C32-0185E4F6DB45}"/>
              </a:ext>
            </a:extLst>
          </p:cNvPr>
          <p:cNvSpPr txBox="1"/>
          <p:nvPr/>
        </p:nvSpPr>
        <p:spPr>
          <a:xfrm>
            <a:off x="413166" y="2406234"/>
            <a:ext cx="1151900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0" dirty="0">
                <a:effectLst/>
              </a:rPr>
              <a:t>This FSLC provided theory and practical ideas for integrating equity-based trauma-informed educational practices (ETIP) in university spaces. </a:t>
            </a:r>
          </a:p>
          <a:p>
            <a:pPr>
              <a:spcAft>
                <a:spcPts val="1200"/>
              </a:spcAft>
            </a:pPr>
            <a:r>
              <a:rPr lang="en-US" dirty="0"/>
              <a:t>6</a:t>
            </a:r>
            <a:r>
              <a:rPr lang="en-US" sz="1800" b="0" i="0" u="none" strike="noStrike" dirty="0">
                <a:effectLst/>
              </a:rPr>
              <a:t> staff and faculty members from GITA, Social Work, Communication Studies, Human Resources, Criminal Justice, Human Services and Counseling, and Education worked together </a:t>
            </a:r>
            <a:r>
              <a:rPr lang="en-US" b="0" dirty="0">
                <a:effectLst/>
              </a:rPr>
              <a:t>to share ideas about and integrate TIEP into course policies, assignments, coursework, course content, team meetings, and departmental policies.</a:t>
            </a:r>
            <a:endParaRPr lang="en-US" dirty="0"/>
          </a:p>
          <a:p>
            <a:pPr>
              <a:spcAft>
                <a:spcPts val="1200"/>
              </a:spcAft>
            </a:pPr>
            <a:r>
              <a:rPr lang="en-US" sz="1800" b="1" i="0" u="none" strike="noStrike" dirty="0">
                <a:effectLst/>
              </a:rPr>
              <a:t>Focal Topics</a:t>
            </a:r>
            <a:endParaRPr lang="en-US" b="0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0" dirty="0">
                <a:effectLst/>
              </a:rPr>
              <a:t>What are trauma-informed educational practices?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dirty="0">
                <a:effectLst/>
              </a:rPr>
              <a:t>What is stress and trauma?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dirty="0">
                <a:effectLst/>
              </a:rPr>
              <a:t>How do stress and trauma affect students and instructors? What can we do to support students and ourselves?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dirty="0">
                <a:effectLst/>
              </a:rPr>
              <a:t>How can faculty and staff implement trauma-informed education practices in their work, with students, with selves and with each other?</a:t>
            </a:r>
          </a:p>
        </p:txBody>
      </p:sp>
    </p:spTree>
    <p:extLst>
      <p:ext uri="{BB962C8B-B14F-4D97-AF65-F5344CB8AC3E}">
        <p14:creationId xmlns:p14="http://schemas.microsoft.com/office/powerpoint/2010/main" val="2112375798"/>
      </p:ext>
    </p:extLst>
  </p:cSld>
  <p:clrMapOvr>
    <a:masterClrMapping/>
  </p:clrMapOvr>
  <p:transition spd="slow" advClick="0" advTm="15000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3E239521-4E27-466E-9087-5C3D9CD1C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0939603-6562-4246-A9A6-CE0657B91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088B391-2267-4070-940E-1DFC16029F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843D276-7F19-4B7B-A3C9-E92CF98257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8BF858F-F5FD-4A7D-A74C-4DB4D07E1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F6D2125-7D86-4D93-A5CB-0BCFE524B8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2A20C10-8367-4EE7-84F1-DA8FC32011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D2F7B40-09B0-4DD4-B504-7BE155EED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0FFDC92C-6387-4BF1-9976-A0B078CE82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2D368DE5-EE93-47F4-A759-0D6F94E1FC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6AD4D91-560B-4DF8-B52B-A6BF83A6E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F12BC828-FAAE-455F-91DC-7ADCAC9DA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Content Placeholder 3" descr="The image contains two main sections: concerns impacting MSU Denver faculty use/nonuse of generative AI and how faculty members are using generative AI creatively in the classroom. Here are the details:&#10;&#10;Concerns Impacting MSU Denver Faculty Use/Nonuse of Generative AI&#10;Academic Integrity and Critical Thinking:&#10;&#10;29% of respondents: Concerned about generative AI's impact on academic integrity, increased plagiarism, and/or decreased critical thinking.&#10;Ethical Implications:&#10;&#10;20% of respondents: Concerned about ethical implications, misuse/overreliance, and/or loss of originality related to generative AI usage.&#10;Cheating:&#10;&#10;8% of respondents: Reported that cheating was the main concern with using generative AI for educational purposes.&#10;Faculty Members Using Generative AI in the Classroom Creatively&#10;Pedagogical Tool and Creativity Enhancement:&#10;&#10;32% of respondents: Using generative AI as a pedagogical tool or for enhancing creativity and research skills.&#10;Educational Aid and Research:&#10;&#10;26% of respondents: Using generative AI as an educational aid, for assignment assistance, or as a research and analysis tool.&#10;Content Creation and Classroom Engagement:&#10;&#10;18% of respondents: Using generative AI for educational content creation, assessment-process development, and/or classroom engagement and enhancement.">
            <a:extLst>
              <a:ext uri="{FF2B5EF4-FFF2-40B4-BE49-F238E27FC236}">
                <a16:creationId xmlns:a16="http://schemas.microsoft.com/office/drawing/2014/main" id="{08C5734C-01F7-65B4-2DD7-036241D50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087" y="940864"/>
            <a:ext cx="6552425" cy="525832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BFD3DF8A-480D-4BB4-B603-B70596CFD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2164F3-16FF-CC8C-DC55-1FFC95668B6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 bwMode="gray">
          <a:xfrm>
            <a:off x="994087" y="1130603"/>
            <a:ext cx="3342442" cy="459679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Univers" panose="020B05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SoTL FLC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Univers" panose="020B05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Exploring the Use of Generative AI for Teaching and Student Engagement</a:t>
            </a:r>
          </a:p>
        </p:txBody>
      </p:sp>
    </p:spTree>
    <p:extLst>
      <p:ext uri="{BB962C8B-B14F-4D97-AF65-F5344CB8AC3E}">
        <p14:creationId xmlns:p14="http://schemas.microsoft.com/office/powerpoint/2010/main" val="2116900446"/>
      </p:ext>
    </p:extLst>
  </p:cSld>
  <p:clrMapOvr>
    <a:masterClrMapping/>
  </p:clrMapOvr>
  <p:transition spd="slow" advClick="0" advTm="1500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B3EF4D6-026A-4D52-B916-967329EE3F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4DB4846F-6AA5-4DB3-9581-D95F22BD5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21010068">
            <a:off x="8490951" y="1797517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54EC22E-2292-4292-A80B-E81DF64BF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80041"/>
            <a:ext cx="12192000" cy="5077959"/>
          </a:xfrm>
          <a:custGeom>
            <a:avLst/>
            <a:gdLst>
              <a:gd name="connsiteX0" fmla="*/ 12192000 w 12192000"/>
              <a:gd name="connsiteY0" fmla="*/ 0 h 5077959"/>
              <a:gd name="connsiteX1" fmla="*/ 12192000 w 12192000"/>
              <a:gd name="connsiteY1" fmla="*/ 1972152 h 5077959"/>
              <a:gd name="connsiteX2" fmla="*/ 12192000 w 12192000"/>
              <a:gd name="connsiteY2" fmla="*/ 2361342 h 5077959"/>
              <a:gd name="connsiteX3" fmla="*/ 12192000 w 12192000"/>
              <a:gd name="connsiteY3" fmla="*/ 5077959 h 5077959"/>
              <a:gd name="connsiteX4" fmla="*/ 0 w 12192000"/>
              <a:gd name="connsiteY4" fmla="*/ 5077959 h 5077959"/>
              <a:gd name="connsiteX5" fmla="*/ 0 w 12192000"/>
              <a:gd name="connsiteY5" fmla="*/ 2361342 h 5077959"/>
              <a:gd name="connsiteX6" fmla="*/ 0 w 12192000"/>
              <a:gd name="connsiteY6" fmla="*/ 1972152 h 5077959"/>
              <a:gd name="connsiteX7" fmla="*/ 0 w 12192000"/>
              <a:gd name="connsiteY7" fmla="*/ 12515 h 5077959"/>
              <a:gd name="connsiteX8" fmla="*/ 108623 w 12192000"/>
              <a:gd name="connsiteY8" fmla="*/ 29540 h 5077959"/>
              <a:gd name="connsiteX9" fmla="*/ 300195 w 12192000"/>
              <a:gd name="connsiteY9" fmla="*/ 56163 h 5077959"/>
              <a:gd name="connsiteX10" fmla="*/ 527528 w 12192000"/>
              <a:gd name="connsiteY10" fmla="*/ 88041 h 5077959"/>
              <a:gd name="connsiteX11" fmla="*/ 779127 w 12192000"/>
              <a:gd name="connsiteY11" fmla="*/ 121671 h 5077959"/>
              <a:gd name="connsiteX12" fmla="*/ 1062654 w 12192000"/>
              <a:gd name="connsiteY12" fmla="*/ 157052 h 5077959"/>
              <a:gd name="connsiteX13" fmla="*/ 1371726 w 12192000"/>
              <a:gd name="connsiteY13" fmla="*/ 194535 h 5077959"/>
              <a:gd name="connsiteX14" fmla="*/ 1707616 w 12192000"/>
              <a:gd name="connsiteY14" fmla="*/ 232018 h 5077959"/>
              <a:gd name="connsiteX15" fmla="*/ 2065219 w 12192000"/>
              <a:gd name="connsiteY15" fmla="*/ 270201 h 5077959"/>
              <a:gd name="connsiteX16" fmla="*/ 2450918 w 12192000"/>
              <a:gd name="connsiteY16" fmla="*/ 305583 h 5077959"/>
              <a:gd name="connsiteX17" fmla="*/ 2854496 w 12192000"/>
              <a:gd name="connsiteY17" fmla="*/ 339562 h 5077959"/>
              <a:gd name="connsiteX18" fmla="*/ 3281065 w 12192000"/>
              <a:gd name="connsiteY18" fmla="*/ 370390 h 5077959"/>
              <a:gd name="connsiteX19" fmla="*/ 3725514 w 12192000"/>
              <a:gd name="connsiteY19" fmla="*/ 399815 h 5077959"/>
              <a:gd name="connsiteX20" fmla="*/ 4189119 w 12192000"/>
              <a:gd name="connsiteY20" fmla="*/ 427490 h 5077959"/>
              <a:gd name="connsiteX21" fmla="*/ 4426671 w 12192000"/>
              <a:gd name="connsiteY21" fmla="*/ 437298 h 5077959"/>
              <a:gd name="connsiteX22" fmla="*/ 4669330 w 12192000"/>
              <a:gd name="connsiteY22" fmla="*/ 448158 h 5077959"/>
              <a:gd name="connsiteX23" fmla="*/ 4915819 w 12192000"/>
              <a:gd name="connsiteY23" fmla="*/ 458317 h 5077959"/>
              <a:gd name="connsiteX24" fmla="*/ 5163586 w 12192000"/>
              <a:gd name="connsiteY24" fmla="*/ 464973 h 5077959"/>
              <a:gd name="connsiteX25" fmla="*/ 5416461 w 12192000"/>
              <a:gd name="connsiteY25" fmla="*/ 470928 h 5077959"/>
              <a:gd name="connsiteX26" fmla="*/ 5671892 w 12192000"/>
              <a:gd name="connsiteY26" fmla="*/ 477234 h 5077959"/>
              <a:gd name="connsiteX27" fmla="*/ 5932430 w 12192000"/>
              <a:gd name="connsiteY27" fmla="*/ 481437 h 5077959"/>
              <a:gd name="connsiteX28" fmla="*/ 6195523 w 12192000"/>
              <a:gd name="connsiteY28" fmla="*/ 481437 h 5077959"/>
              <a:gd name="connsiteX29" fmla="*/ 6461170 w 12192000"/>
              <a:gd name="connsiteY29" fmla="*/ 483539 h 5077959"/>
              <a:gd name="connsiteX30" fmla="*/ 6729372 w 12192000"/>
              <a:gd name="connsiteY30" fmla="*/ 481437 h 5077959"/>
              <a:gd name="connsiteX31" fmla="*/ 7001406 w 12192000"/>
              <a:gd name="connsiteY31" fmla="*/ 477234 h 5077959"/>
              <a:gd name="connsiteX32" fmla="*/ 7273439 w 12192000"/>
              <a:gd name="connsiteY32" fmla="*/ 473380 h 5077959"/>
              <a:gd name="connsiteX33" fmla="*/ 7549303 w 12192000"/>
              <a:gd name="connsiteY33" fmla="*/ 464973 h 5077959"/>
              <a:gd name="connsiteX34" fmla="*/ 7827722 w 12192000"/>
              <a:gd name="connsiteY34" fmla="*/ 456215 h 5077959"/>
              <a:gd name="connsiteX35" fmla="*/ 8106140 w 12192000"/>
              <a:gd name="connsiteY35" fmla="*/ 446056 h 5077959"/>
              <a:gd name="connsiteX36" fmla="*/ 8387114 w 12192000"/>
              <a:gd name="connsiteY36" fmla="*/ 431694 h 5077959"/>
              <a:gd name="connsiteX37" fmla="*/ 8670640 w 12192000"/>
              <a:gd name="connsiteY37" fmla="*/ 414528 h 5077959"/>
              <a:gd name="connsiteX38" fmla="*/ 8955446 w 12192000"/>
              <a:gd name="connsiteY38" fmla="*/ 398064 h 5077959"/>
              <a:gd name="connsiteX39" fmla="*/ 9240250 w 12192000"/>
              <a:gd name="connsiteY39" fmla="*/ 377045 h 5077959"/>
              <a:gd name="connsiteX40" fmla="*/ 9528886 w 12192000"/>
              <a:gd name="connsiteY40" fmla="*/ 351823 h 5077959"/>
              <a:gd name="connsiteX41" fmla="*/ 9813691 w 12192000"/>
              <a:gd name="connsiteY41" fmla="*/ 326601 h 5077959"/>
              <a:gd name="connsiteX42" fmla="*/ 10103603 w 12192000"/>
              <a:gd name="connsiteY42" fmla="*/ 297525 h 5077959"/>
              <a:gd name="connsiteX43" fmla="*/ 10394794 w 12192000"/>
              <a:gd name="connsiteY43" fmla="*/ 265647 h 5077959"/>
              <a:gd name="connsiteX44" fmla="*/ 10682153 w 12192000"/>
              <a:gd name="connsiteY44" fmla="*/ 232018 h 5077959"/>
              <a:gd name="connsiteX45" fmla="*/ 10973344 w 12192000"/>
              <a:gd name="connsiteY45" fmla="*/ 192783 h 5077959"/>
              <a:gd name="connsiteX46" fmla="*/ 11263257 w 12192000"/>
              <a:gd name="connsiteY46" fmla="*/ 150746 h 5077959"/>
              <a:gd name="connsiteX47" fmla="*/ 11554448 w 12192000"/>
              <a:gd name="connsiteY47" fmla="*/ 109060 h 5077959"/>
              <a:gd name="connsiteX48" fmla="*/ 11844360 w 12192000"/>
              <a:gd name="connsiteY48" fmla="*/ 60367 h 5077959"/>
              <a:gd name="connsiteX49" fmla="*/ 12132996 w 12192000"/>
              <a:gd name="connsiteY49" fmla="*/ 10623 h 5077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2192000" h="5077959">
                <a:moveTo>
                  <a:pt x="12192000" y="0"/>
                </a:moveTo>
                <a:lnTo>
                  <a:pt x="12192000" y="1972152"/>
                </a:lnTo>
                <a:lnTo>
                  <a:pt x="12192000" y="2361342"/>
                </a:lnTo>
                <a:lnTo>
                  <a:pt x="12192000" y="5077959"/>
                </a:lnTo>
                <a:lnTo>
                  <a:pt x="0" y="5077959"/>
                </a:lnTo>
                <a:lnTo>
                  <a:pt x="0" y="2361342"/>
                </a:lnTo>
                <a:lnTo>
                  <a:pt x="0" y="1972152"/>
                </a:lnTo>
                <a:lnTo>
                  <a:pt x="0" y="12515"/>
                </a:lnTo>
                <a:lnTo>
                  <a:pt x="108623" y="29540"/>
                </a:lnTo>
                <a:lnTo>
                  <a:pt x="300195" y="56163"/>
                </a:lnTo>
                <a:lnTo>
                  <a:pt x="527528" y="88041"/>
                </a:lnTo>
                <a:lnTo>
                  <a:pt x="779127" y="121671"/>
                </a:lnTo>
                <a:lnTo>
                  <a:pt x="1062654" y="157052"/>
                </a:lnTo>
                <a:lnTo>
                  <a:pt x="1371726" y="194535"/>
                </a:lnTo>
                <a:lnTo>
                  <a:pt x="1707616" y="232018"/>
                </a:lnTo>
                <a:lnTo>
                  <a:pt x="2065219" y="270201"/>
                </a:lnTo>
                <a:lnTo>
                  <a:pt x="2450918" y="305583"/>
                </a:lnTo>
                <a:lnTo>
                  <a:pt x="2854496" y="339562"/>
                </a:lnTo>
                <a:lnTo>
                  <a:pt x="3281065" y="370390"/>
                </a:lnTo>
                <a:lnTo>
                  <a:pt x="3725514" y="399815"/>
                </a:lnTo>
                <a:lnTo>
                  <a:pt x="4189119" y="427490"/>
                </a:lnTo>
                <a:lnTo>
                  <a:pt x="4426671" y="437298"/>
                </a:lnTo>
                <a:lnTo>
                  <a:pt x="4669330" y="448158"/>
                </a:lnTo>
                <a:lnTo>
                  <a:pt x="4915819" y="458317"/>
                </a:lnTo>
                <a:lnTo>
                  <a:pt x="5163586" y="464973"/>
                </a:lnTo>
                <a:lnTo>
                  <a:pt x="5416461" y="470928"/>
                </a:lnTo>
                <a:lnTo>
                  <a:pt x="5671892" y="477234"/>
                </a:lnTo>
                <a:lnTo>
                  <a:pt x="5932430" y="481437"/>
                </a:lnTo>
                <a:lnTo>
                  <a:pt x="6195523" y="481437"/>
                </a:lnTo>
                <a:lnTo>
                  <a:pt x="6461170" y="483539"/>
                </a:lnTo>
                <a:lnTo>
                  <a:pt x="6729372" y="481437"/>
                </a:lnTo>
                <a:lnTo>
                  <a:pt x="7001406" y="477234"/>
                </a:lnTo>
                <a:lnTo>
                  <a:pt x="7273439" y="473380"/>
                </a:lnTo>
                <a:lnTo>
                  <a:pt x="7549303" y="464973"/>
                </a:lnTo>
                <a:lnTo>
                  <a:pt x="7827722" y="456215"/>
                </a:lnTo>
                <a:lnTo>
                  <a:pt x="8106140" y="446056"/>
                </a:lnTo>
                <a:lnTo>
                  <a:pt x="8387114" y="431694"/>
                </a:lnTo>
                <a:lnTo>
                  <a:pt x="8670640" y="414528"/>
                </a:lnTo>
                <a:lnTo>
                  <a:pt x="8955446" y="398064"/>
                </a:lnTo>
                <a:lnTo>
                  <a:pt x="9240250" y="377045"/>
                </a:lnTo>
                <a:lnTo>
                  <a:pt x="9528886" y="351823"/>
                </a:lnTo>
                <a:lnTo>
                  <a:pt x="9813691" y="326601"/>
                </a:lnTo>
                <a:lnTo>
                  <a:pt x="10103603" y="297525"/>
                </a:lnTo>
                <a:lnTo>
                  <a:pt x="10394794" y="265647"/>
                </a:lnTo>
                <a:lnTo>
                  <a:pt x="10682153" y="232018"/>
                </a:lnTo>
                <a:lnTo>
                  <a:pt x="10973344" y="192783"/>
                </a:lnTo>
                <a:lnTo>
                  <a:pt x="11263257" y="150746"/>
                </a:lnTo>
                <a:lnTo>
                  <a:pt x="11554448" y="109060"/>
                </a:lnTo>
                <a:lnTo>
                  <a:pt x="11844360" y="60367"/>
                </a:lnTo>
                <a:lnTo>
                  <a:pt x="12132996" y="106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92A2039-50D4-4D49-A79F-C82A1D9131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rgbClr val="FFFFFF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C1C7165-8A3A-44EB-88D0-4EFA36A004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 useBgFill="1">
          <p:nvSpPr>
            <p:cNvPr id="16" name="Freeform 5">
              <a:extLst>
                <a:ext uri="{FF2B5EF4-FFF2-40B4-BE49-F238E27FC236}">
                  <a16:creationId xmlns:a16="http://schemas.microsoft.com/office/drawing/2014/main" id="{A1081473-BB93-49A4-B605-4E2053739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C70289-E78F-9F40-51A1-0C7E648F2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171" y="680845"/>
            <a:ext cx="8825659" cy="1238896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i="0" dirty="0">
                <a:solidFill>
                  <a:srgbClr val="EBEBEB"/>
                </a:solidFill>
                <a:effectLst/>
                <a:latin typeface="Gotham Book"/>
              </a:rPr>
              <a:t>We are currently recruiting </a:t>
            </a:r>
            <a:br>
              <a:rPr lang="en-US" sz="3200" b="1" i="0" dirty="0">
                <a:solidFill>
                  <a:srgbClr val="EBEBEB"/>
                </a:solidFill>
                <a:effectLst/>
                <a:latin typeface="Gotham Book"/>
              </a:rPr>
            </a:br>
            <a:r>
              <a:rPr lang="en-US" sz="3200" b="1" i="0" dirty="0">
                <a:solidFill>
                  <a:srgbClr val="EBEBEB"/>
                </a:solidFill>
                <a:effectLst/>
                <a:latin typeface="Gotham Book"/>
              </a:rPr>
              <a:t>SoTL FLC Facilitators for 2024-2025!</a:t>
            </a:r>
            <a:endParaRPr lang="en-US" sz="3200" b="0" i="0" dirty="0">
              <a:solidFill>
                <a:srgbClr val="EBEBEB"/>
              </a:solidFill>
              <a:effectLst/>
              <a:latin typeface="Gotham Book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10029-C68B-64E5-B73B-E03B7EAEB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171" y="2757942"/>
            <a:ext cx="8825659" cy="32618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0" i="0" dirty="0">
                <a:solidFill>
                  <a:srgbClr val="404040"/>
                </a:solidFill>
                <a:effectLst/>
                <a:latin typeface="Gotham Book"/>
              </a:rPr>
              <a:t>Looking for facilitators to lead a scholarship </a:t>
            </a:r>
            <a:r>
              <a:rPr lang="en-US" sz="2400" b="0" i="0">
                <a:solidFill>
                  <a:srgbClr val="404040"/>
                </a:solidFill>
                <a:effectLst/>
                <a:latin typeface="Gotham Book"/>
              </a:rPr>
              <a:t>project about:</a:t>
            </a:r>
            <a:endParaRPr lang="en-US" sz="2400" b="0" i="0" dirty="0">
              <a:solidFill>
                <a:srgbClr val="404040"/>
              </a:solidFill>
              <a:effectLst/>
              <a:latin typeface="Gotham Book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2400" b="0" i="0" dirty="0">
                <a:solidFill>
                  <a:srgbClr val="404040"/>
                </a:solidFill>
                <a:effectLst/>
                <a:latin typeface="Gotham Book"/>
              </a:rPr>
              <a:t>Crafting Assessments in the Age of AI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b="0" i="0" dirty="0">
                <a:solidFill>
                  <a:srgbClr val="404040"/>
                </a:solidFill>
                <a:effectLst/>
                <a:latin typeface="Gotham Book"/>
              </a:rPr>
              <a:t>Setting Appropriate and Equitable Boundaries with Students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b="0" i="0" dirty="0">
                <a:solidFill>
                  <a:srgbClr val="404040"/>
                </a:solidFill>
                <a:effectLst/>
                <a:latin typeface="Gotham Book"/>
              </a:rPr>
              <a:t>Student Engagement in Asynchronous Courses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b="0" i="0" dirty="0">
                <a:solidFill>
                  <a:srgbClr val="404040"/>
                </a:solidFill>
                <a:effectLst/>
                <a:latin typeface="Gotham Book"/>
              </a:rPr>
              <a:t>Or</a:t>
            </a:r>
            <a:r>
              <a:rPr lang="en-US" sz="2400" dirty="0">
                <a:solidFill>
                  <a:srgbClr val="404040"/>
                </a:solidFill>
                <a:latin typeface="Gotham Book"/>
              </a:rPr>
              <a:t> other </a:t>
            </a:r>
            <a:r>
              <a:rPr lang="en-US" sz="2400" b="0" i="0" dirty="0">
                <a:solidFill>
                  <a:srgbClr val="404040"/>
                </a:solidFill>
                <a:effectLst/>
                <a:latin typeface="Gotham Book"/>
              </a:rPr>
              <a:t>ideas proposed by faculty!</a:t>
            </a:r>
          </a:p>
          <a:p>
            <a:pPr marL="0" indent="0">
              <a:buNone/>
            </a:pPr>
            <a:r>
              <a:rPr lang="en-US" sz="2400" b="0" i="0" dirty="0">
                <a:solidFill>
                  <a:srgbClr val="404040"/>
                </a:solidFill>
                <a:effectLst/>
                <a:latin typeface="Gotham Book"/>
              </a:rPr>
              <a:t>Interested? View the CTLD website and contact Bridget Arend with questions or to suggest a project.</a:t>
            </a:r>
          </a:p>
        </p:txBody>
      </p:sp>
    </p:spTree>
    <p:extLst>
      <p:ext uri="{BB962C8B-B14F-4D97-AF65-F5344CB8AC3E}">
        <p14:creationId xmlns:p14="http://schemas.microsoft.com/office/powerpoint/2010/main" val="291229978"/>
      </p:ext>
    </p:extLst>
  </p:cSld>
  <p:clrMapOvr>
    <a:masterClrMapping/>
  </p:clrMapOvr>
  <p:transition spd="slow" advClick="0" advTm="1500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D4C852A-CDF4-42CB-A8E1-E8B8655B6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42000"/>
                  <a:hueMod val="42000"/>
                  <a:satMod val="124000"/>
                  <a:lumMod val="62000"/>
                </a:schemeClr>
                <a:schemeClr val="dk2">
                  <a:tint val="96000"/>
                  <a:satMod val="130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19DE0A3A-706B-4AA1-BCB2-839AD15DA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794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FFBFF2-71F6-3D36-27C9-4BB777450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Interested in Facilitating an FLC?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1D3F1A-ACDE-4DAB-9A2C-79A4F06CC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BC7A043-2C7E-58F4-2A51-AAB4A397A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0169601"/>
              </p:ext>
            </p:extLst>
          </p:nvPr>
        </p:nvGraphicFramePr>
        <p:xfrm>
          <a:off x="1286934" y="2324100"/>
          <a:ext cx="9625383" cy="3422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87507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15000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1C1B4-9BE5-5918-58F0-81A6AA3DC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806030"/>
            <a:ext cx="9076190" cy="728480"/>
          </a:xfrm>
        </p:spPr>
        <p:txBody>
          <a:bodyPr/>
          <a:lstStyle/>
          <a:p>
            <a:pPr algn="ctr"/>
            <a:r>
              <a:rPr lang="en-US" dirty="0"/>
              <a:t>Open Educational Resources (OER) FLC</a:t>
            </a:r>
            <a:br>
              <a:rPr lang="en-US" dirty="0"/>
            </a:br>
            <a:r>
              <a:rPr lang="en-US" dirty="0"/>
              <a:t>Facilitators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92CB16-2758-B8BC-0CFE-0CFF769F30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5988" y="1891861"/>
            <a:ext cx="3655156" cy="487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90356CB-7FC2-2607-977C-9075BF7B8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175640" y="1891861"/>
            <a:ext cx="3730735" cy="4873541"/>
            <a:chOff x="1960856" y="1504709"/>
            <a:chExt cx="3945520" cy="52606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D581BD-7072-77FF-3ED4-252917773F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60856" y="1504709"/>
              <a:ext cx="3945520" cy="526069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5311499-4585-C0C6-6C2D-8AF3B93BCAA2}"/>
                </a:ext>
              </a:extLst>
            </p:cNvPr>
            <p:cNvSpPr txBox="1"/>
            <p:nvPr/>
          </p:nvSpPr>
          <p:spPr>
            <a:xfrm>
              <a:off x="2355731" y="6057517"/>
              <a:ext cx="3292715" cy="707886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FFFF"/>
                  </a:solidFill>
                  <a:latin typeface="Univers Condensed"/>
                  <a:cs typeface="Calibri"/>
                </a:rPr>
                <a:t>Emily Ragan</a:t>
              </a:r>
            </a:p>
            <a:p>
              <a:pPr algn="ctr"/>
              <a:r>
                <a:rPr lang="en-US" sz="2000" dirty="0">
                  <a:solidFill>
                    <a:srgbClr val="FFFFFF"/>
                  </a:solidFill>
                  <a:latin typeface="Univers Condensed"/>
                  <a:cs typeface="Calibri"/>
                </a:rPr>
                <a:t>Chemistry and Biochemistry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4B27F80-4087-39F2-BCBF-7092DD9596C2}"/>
              </a:ext>
            </a:extLst>
          </p:cNvPr>
          <p:cNvSpPr txBox="1"/>
          <p:nvPr/>
        </p:nvSpPr>
        <p:spPr>
          <a:xfrm>
            <a:off x="6582420" y="6059442"/>
            <a:ext cx="3292715" cy="70788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latin typeface="Univers Condensed"/>
                <a:cs typeface="Calibri"/>
              </a:rPr>
              <a:t>Brian Healy</a:t>
            </a:r>
          </a:p>
          <a:p>
            <a:pPr algn="ctr"/>
            <a:r>
              <a:rPr lang="en-US" sz="2000" dirty="0">
                <a:solidFill>
                  <a:srgbClr val="FFFFFF"/>
                </a:solidFill>
                <a:latin typeface="Univers Condensed"/>
                <a:cs typeface="Calibri"/>
              </a:rPr>
              <a:t>Communication Studies</a:t>
            </a:r>
          </a:p>
        </p:txBody>
      </p:sp>
    </p:spTree>
    <p:extLst>
      <p:ext uri="{BB962C8B-B14F-4D97-AF65-F5344CB8AC3E}">
        <p14:creationId xmlns:p14="http://schemas.microsoft.com/office/powerpoint/2010/main" val="1430703165"/>
      </p:ext>
    </p:extLst>
  </p:cSld>
  <p:clrMapOvr>
    <a:masterClrMapping/>
  </p:clrMapOvr>
  <p:transition spd="slow" advClick="0" advTm="15000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CDA44A0-0FC6-6D0E-0451-8822695D8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53409"/>
            <a:ext cx="10515600" cy="1325563"/>
          </a:xfrm>
        </p:spPr>
        <p:txBody>
          <a:bodyPr/>
          <a:lstStyle/>
          <a:p>
            <a:r>
              <a:rPr lang="en-US" dirty="0"/>
              <a:t>What are Open Educational Resources?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630CDB2-38BD-85D7-651A-E85FABCE9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123" y="2594583"/>
            <a:ext cx="6019801" cy="1580412"/>
          </a:xfrm>
        </p:spPr>
        <p:txBody>
          <a:bodyPr>
            <a:noAutofit/>
          </a:bodyPr>
          <a:lstStyle/>
          <a:p>
            <a:r>
              <a:rPr lang="en-US" sz="2000" b="1" dirty="0"/>
              <a:t>OER</a:t>
            </a:r>
            <a:r>
              <a:rPr lang="en-US" sz="2000" dirty="0"/>
              <a:t> are free teaching, learning, and research materials that have been licensed in a special way so that faculty can adopt or adapt them for their students.</a:t>
            </a:r>
            <a:endParaRPr lang="en-US" sz="2000" b="1" dirty="0"/>
          </a:p>
        </p:txBody>
      </p:sp>
      <p:pic>
        <p:nvPicPr>
          <p:cNvPr id="3" name="Google Shape;698;p114">
            <a:extLst>
              <a:ext uri="{FF2B5EF4-FFF2-40B4-BE49-F238E27FC236}">
                <a16:creationId xmlns:a16="http://schemas.microsoft.com/office/drawing/2014/main" id="{61577A66-CAAC-5433-3AD2-B337D73605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7544" y="2655106"/>
            <a:ext cx="4196255" cy="99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841;p141">
            <a:extLst>
              <a:ext uri="{FF2B5EF4-FFF2-40B4-BE49-F238E27FC236}">
                <a16:creationId xmlns:a16="http://schemas.microsoft.com/office/drawing/2014/main" id="{209CDFDA-5C46-B354-D29C-A32E58ED666F}"/>
              </a:ext>
            </a:extLst>
          </p:cNvPr>
          <p:cNvSpPr/>
          <p:nvPr/>
        </p:nvSpPr>
        <p:spPr>
          <a:xfrm>
            <a:off x="1827529" y="4174995"/>
            <a:ext cx="8536800" cy="9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4000"/>
            </a:pPr>
            <a:r>
              <a:rPr lang="en" sz="5333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open = free + </a:t>
            </a:r>
            <a:r>
              <a:rPr lang="en" sz="5333" b="1" dirty="0">
                <a:solidFill>
                  <a:srgbClr val="F1592A"/>
                </a:solidFill>
                <a:latin typeface="Avenir"/>
                <a:ea typeface="Avenir"/>
                <a:cs typeface="Avenir"/>
                <a:sym typeface="Avenir"/>
              </a:rPr>
              <a:t>permissions</a:t>
            </a:r>
            <a:endParaRPr lang="en-US" sz="5333" b="1" dirty="0">
              <a:solidFill>
                <a:srgbClr val="F1592A"/>
              </a:solidFill>
              <a:latin typeface="Avenir"/>
              <a:sym typeface="Avenir"/>
            </a:endParaRPr>
          </a:p>
          <a:p>
            <a:pPr algn="ctr">
              <a:buClr>
                <a:srgbClr val="000000"/>
              </a:buClr>
              <a:buSzPts val="4000"/>
            </a:pPr>
            <a:r>
              <a:rPr lang="en-US" sz="5333" b="1" dirty="0">
                <a:solidFill>
                  <a:srgbClr val="F1592A"/>
                </a:solidFill>
                <a:latin typeface="Avenir"/>
                <a:sym typeface="Avenir"/>
              </a:rPr>
              <a:t>(t</a:t>
            </a:r>
            <a:r>
              <a:rPr lang="en" sz="5333" b="1" dirty="0">
                <a:solidFill>
                  <a:srgbClr val="F1592A"/>
                </a:solidFill>
                <a:latin typeface="Avenir"/>
                <a:sym typeface="Avenir"/>
              </a:rPr>
              <a:t>o keep, use, copy, share, edit, and remix!)  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041724869"/>
      </p:ext>
    </p:extLst>
  </p:cSld>
  <p:clrMapOvr>
    <a:masterClrMapping/>
  </p:clrMapOvr>
  <p:transition spd="slow" advClick="0" advTm="15000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3B0FB-1B1B-EAD8-760B-A9C8880A7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7920"/>
            <a:ext cx="9937652" cy="728480"/>
          </a:xfrm>
        </p:spPr>
        <p:txBody>
          <a:bodyPr/>
          <a:lstStyle/>
          <a:p>
            <a:r>
              <a:rPr lang="en-US" dirty="0"/>
              <a:t>How can faculty benefit from the OER FLC?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48F90-3EFE-F87B-12B8-93B4C41ED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49062"/>
            <a:ext cx="10515600" cy="43215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Seven session FLC, 1.5 h sessions on Teams</a:t>
            </a:r>
          </a:p>
          <a:p>
            <a:r>
              <a:rPr lang="en-US" dirty="0"/>
              <a:t>Introduction to OER and open licensing; searching for OER</a:t>
            </a:r>
          </a:p>
          <a:p>
            <a:r>
              <a:rPr lang="en-US" dirty="0"/>
              <a:t>Tools that work well with OER (hypothesis, </a:t>
            </a:r>
            <a:r>
              <a:rPr lang="en-US" dirty="0" err="1"/>
              <a:t>GoReact</a:t>
            </a:r>
            <a:r>
              <a:rPr lang="en-US" dirty="0"/>
              <a:t>, etc.)</a:t>
            </a:r>
          </a:p>
          <a:p>
            <a:r>
              <a:rPr lang="en-US" dirty="0"/>
              <a:t>Open Pedagogy: how can we engage our students as scholars in authentic (rather than disposable) assignments?</a:t>
            </a:r>
          </a:p>
          <a:p>
            <a:r>
              <a:rPr lang="en-US" dirty="0"/>
              <a:t>Presentations from fellow faculty using OER: Felix Flores, Marketing (F23) and Alycia Palmer, Chemistry (Sp24)</a:t>
            </a:r>
          </a:p>
          <a:p>
            <a:r>
              <a:rPr lang="en-US" dirty="0"/>
              <a:t>Presentations from guest speakers: Meggie Mapes of KU and Alex McDaniel in Fall 23; Lindsey Schreiber of the CTLD in Spring 24</a:t>
            </a:r>
          </a:p>
          <a:p>
            <a:r>
              <a:rPr lang="en-US" dirty="0"/>
              <a:t>Sessions with OER PR Intern (Jake Smith Fall 2023, </a:t>
            </a:r>
            <a:r>
              <a:rPr lang="en-US" dirty="0" err="1"/>
              <a:t>Bri</a:t>
            </a:r>
            <a:r>
              <a:rPr lang="en-US" dirty="0"/>
              <a:t> </a:t>
            </a:r>
            <a:r>
              <a:rPr lang="en-US" dirty="0" err="1"/>
              <a:t>Mangiamele</a:t>
            </a:r>
            <a:r>
              <a:rPr lang="en-US" dirty="0"/>
              <a:t> in Spring 2024)</a:t>
            </a:r>
          </a:p>
          <a:p>
            <a:r>
              <a:rPr lang="en-US" dirty="0"/>
              <a:t>Last two sessions: faculty share out about their projects. This part is always so much fun!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972073"/>
      </p:ext>
    </p:extLst>
  </p:cSld>
  <p:clrMapOvr>
    <a:masterClrMapping/>
  </p:clrMapOvr>
  <p:transition spd="slow" advClick="0" advTm="15000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CDBA5-9B70-21A9-D533-957DF4258AE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6111875"/>
            <a:ext cx="10515600" cy="73501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Fall 2023: Nine faculty from Art, Africana Studies, Engineering, GWS, Marking, Nutrition, &amp; Sociology and Anthropology; 2 facilitators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21DE02-1AAE-C3AF-0F30-CE351A31A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648" y="0"/>
            <a:ext cx="10704726" cy="60486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2A0B33-A7D6-60C2-B023-C48D9DA09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7222" y="1027905"/>
            <a:ext cx="2610130" cy="250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35252"/>
      </p:ext>
    </p:extLst>
  </p:cSld>
  <p:clrMapOvr>
    <a:masterClrMapping/>
  </p:clrMapOvr>
  <p:transition spd="slow" advClick="0" advTm="15000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764286-7516-08A5-4248-ED366116B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062" y="0"/>
            <a:ext cx="10434370" cy="586824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3DEEDF73-3C5E-9C54-0592-9EE4ED2DE12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5886033"/>
            <a:ext cx="12191999" cy="8309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Spring 2024: 12 participants and 2 facilitators from CTLD, Chemistry, Communication, Engineering, Health Professions, Music, Psychology, &amp; Hospitality</a:t>
            </a:r>
          </a:p>
        </p:txBody>
      </p:sp>
    </p:spTree>
    <p:extLst>
      <p:ext uri="{BB962C8B-B14F-4D97-AF65-F5344CB8AC3E}">
        <p14:creationId xmlns:p14="http://schemas.microsoft.com/office/powerpoint/2010/main" val="2075341080"/>
      </p:ext>
    </p:extLst>
  </p:cSld>
  <p:clrMapOvr>
    <a:masterClrMapping/>
  </p:clrMapOvr>
  <p:transition spd="slow" advClick="0" advTm="15000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536CA06F-846D-2420-BA00-BEB62521B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6130" y="-2"/>
            <a:ext cx="4375870" cy="6858000"/>
          </a:xfrm>
          <a:custGeom>
            <a:avLst/>
            <a:gdLst/>
            <a:ahLst/>
            <a:cxnLst/>
            <a:rect l="l" t="t" r="r" b="b"/>
            <a:pathLst>
              <a:path w="4375870" h="6858000">
                <a:moveTo>
                  <a:pt x="4441" y="0"/>
                </a:moveTo>
                <a:lnTo>
                  <a:pt x="4375870" y="0"/>
                </a:lnTo>
                <a:lnTo>
                  <a:pt x="4375870" y="23"/>
                </a:lnTo>
                <a:lnTo>
                  <a:pt x="4375870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4AFB15A-3BDE-0F45-4446-12CE83D8A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8947" y="33"/>
            <a:ext cx="4942298" cy="6857999"/>
          </a:xfrm>
          <a:custGeom>
            <a:avLst/>
            <a:gdLst/>
            <a:ahLst/>
            <a:cxnLst/>
            <a:rect l="l" t="t" r="r" b="b"/>
            <a:pathLst>
              <a:path w="4942298" h="6857999">
                <a:moveTo>
                  <a:pt x="0" y="0"/>
                </a:moveTo>
                <a:lnTo>
                  <a:pt x="4164238" y="0"/>
                </a:lnTo>
                <a:lnTo>
                  <a:pt x="4271743" y="210478"/>
                </a:lnTo>
                <a:cubicBezTo>
                  <a:pt x="4695097" y="1127919"/>
                  <a:pt x="4942298" y="2233909"/>
                  <a:pt x="4942298" y="3424428"/>
                </a:cubicBezTo>
                <a:cubicBezTo>
                  <a:pt x="4942298" y="4614948"/>
                  <a:pt x="4695097" y="5720938"/>
                  <a:pt x="4271743" y="6638378"/>
                </a:cubicBezTo>
                <a:lnTo>
                  <a:pt x="4159568" y="6857999"/>
                </a:lnTo>
                <a:lnTo>
                  <a:pt x="49488" y="6857999"/>
                </a:lnTo>
                <a:lnTo>
                  <a:pt x="119616" y="6721637"/>
                </a:lnTo>
                <a:cubicBezTo>
                  <a:pt x="540124" y="5863919"/>
                  <a:pt x="796416" y="4724528"/>
                  <a:pt x="796416" y="3474162"/>
                </a:cubicBezTo>
                <a:cubicBezTo>
                  <a:pt x="796416" y="2140439"/>
                  <a:pt x="504812" y="932979"/>
                  <a:pt x="33352" y="58950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56315B-A365-F577-BCAB-F01B3A933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2480418"/>
            <a:ext cx="3567030" cy="289643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b="1" kern="1200" dirty="0">
                <a:solidFill>
                  <a:schemeClr val="tx1"/>
                </a:solidFill>
                <a:latin typeface="Univers Condensed"/>
              </a:rPr>
              <a:t>Exploring </a:t>
            </a:r>
            <a:r>
              <a:rPr lang="en-US" sz="4000" b="1" kern="1200" err="1">
                <a:solidFill>
                  <a:schemeClr val="tx1"/>
                </a:solidFill>
                <a:latin typeface="Univers Condensed"/>
              </a:rPr>
              <a:t>Translanguage</a:t>
            </a:r>
            <a:r>
              <a:rPr lang="en-US" sz="4000" b="1" kern="1200" dirty="0">
                <a:solidFill>
                  <a:schemeClr val="tx1"/>
                </a:solidFill>
                <a:latin typeface="Univers Condensed"/>
              </a:rPr>
              <a:t> Possibilities in MSU Denver Courses FLC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A57DA6-761C-D549-4D45-2B18D5827B6F}"/>
              </a:ext>
            </a:extLst>
          </p:cNvPr>
          <p:cNvSpPr txBox="1"/>
          <p:nvPr/>
        </p:nvSpPr>
        <p:spPr>
          <a:xfrm>
            <a:off x="4793097" y="5829670"/>
            <a:ext cx="2633708" cy="70788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rgbClr val="FFFFFF"/>
                </a:solidFill>
                <a:latin typeface="Univers Condensed"/>
                <a:cs typeface="Calibri"/>
              </a:rPr>
              <a:t>Lina Martin Corredor</a:t>
            </a:r>
            <a:endParaRPr lang="en-US"/>
          </a:p>
          <a:p>
            <a:pPr algn="ctr"/>
            <a:r>
              <a:rPr lang="en-US" sz="2000">
                <a:solidFill>
                  <a:srgbClr val="FFFFFF"/>
                </a:solidFill>
                <a:latin typeface="Univers Condensed"/>
                <a:cs typeface="Calibri"/>
              </a:rPr>
              <a:t>School of Education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80CBC7-2F86-28FC-03EA-1FBD708E6DF5}"/>
              </a:ext>
            </a:extLst>
          </p:cNvPr>
          <p:cNvSpPr txBox="1"/>
          <p:nvPr/>
        </p:nvSpPr>
        <p:spPr>
          <a:xfrm>
            <a:off x="8685321" y="5829670"/>
            <a:ext cx="2633708" cy="70788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rgbClr val="FFFFFF"/>
                </a:solidFill>
                <a:latin typeface="Univers Condensed"/>
                <a:cs typeface="Calibri"/>
              </a:rPr>
              <a:t>Caitlin Fine</a:t>
            </a:r>
          </a:p>
          <a:p>
            <a:pPr algn="ctr"/>
            <a:r>
              <a:rPr lang="en-US" sz="2000">
                <a:solidFill>
                  <a:srgbClr val="FFFFFF"/>
                </a:solidFill>
                <a:latin typeface="Univers Condensed"/>
                <a:cs typeface="Calibri"/>
              </a:rPr>
              <a:t>School of Education</a:t>
            </a:r>
          </a:p>
        </p:txBody>
      </p:sp>
    </p:spTree>
    <p:extLst>
      <p:ext uri="{BB962C8B-B14F-4D97-AF65-F5344CB8AC3E}">
        <p14:creationId xmlns:p14="http://schemas.microsoft.com/office/powerpoint/2010/main" val="1618113326"/>
      </p:ext>
    </p:extLst>
  </p:cSld>
  <p:clrMapOvr>
    <a:masterClrMapping/>
  </p:clrMapOvr>
  <p:transition spd="slow" advClick="0" advTm="15000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A25E244-D255-108D-0815-5E0A31284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>
                <a:effectLst/>
                <a:ea typeface="Times New Roman" panose="02020603050405020304" pitchFamily="18" charset="0"/>
              </a:rPr>
              <a:t>What communicative resources count for learning in MSU Denver courses?</a:t>
            </a:r>
            <a:br>
              <a:rPr lang="en-US" sz="2800">
                <a:effectLst/>
                <a:ea typeface="Times New Roman" panose="02020603050405020304" pitchFamily="18" charset="0"/>
              </a:rPr>
            </a:br>
            <a:r>
              <a:rPr lang="en-US" sz="2800">
                <a:effectLst/>
                <a:ea typeface="Times New Roman" panose="02020603050405020304" pitchFamily="18" charset="0"/>
              </a:rPr>
              <a:t>Exploring </a:t>
            </a:r>
            <a:r>
              <a:rPr lang="en-US" sz="2800" err="1">
                <a:effectLst/>
                <a:ea typeface="Times New Roman" panose="02020603050405020304" pitchFamily="18" charset="0"/>
              </a:rPr>
              <a:t>translanguaging</a:t>
            </a:r>
            <a:r>
              <a:rPr lang="en-US" sz="2800">
                <a:effectLst/>
                <a:ea typeface="Times New Roman" panose="02020603050405020304" pitchFamily="18" charset="0"/>
              </a:rPr>
              <a:t> possibilities</a:t>
            </a:r>
            <a:endParaRPr lang="en-US" sz="280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498A8EA0-90BA-D708-D73C-5717F2B29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582477" y="2455307"/>
            <a:ext cx="2667779" cy="345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E2322F-CB3C-04BC-7C32-0185E4F6DB45}"/>
              </a:ext>
            </a:extLst>
          </p:cNvPr>
          <p:cNvSpPr txBox="1"/>
          <p:nvPr/>
        </p:nvSpPr>
        <p:spPr>
          <a:xfrm>
            <a:off x="697980" y="2455307"/>
            <a:ext cx="759468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1800" b="0" i="0" u="none" strike="noStrike" dirty="0">
                <a:effectLst/>
              </a:rPr>
              <a:t>15 faculty members from Education, Psychology, French &amp; Geology came together to learn about </a:t>
            </a:r>
            <a:r>
              <a:rPr lang="en-US" sz="1800" b="0" i="0" u="none" strike="noStrike" dirty="0" err="1">
                <a:effectLst/>
              </a:rPr>
              <a:t>translanguaging</a:t>
            </a:r>
            <a:r>
              <a:rPr lang="en-US" sz="1800" b="0" i="0" u="none" strike="noStrike" dirty="0">
                <a:effectLst/>
              </a:rPr>
              <a:t> as a linguistic justice imperative &amp; how to welcome it through pedagogical designs. 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dirty="0">
                <a:effectLst/>
              </a:rPr>
              <a:t>Focal Topics</a:t>
            </a:r>
            <a:endParaRPr lang="en-US" b="0" dirty="0">
              <a:effectLst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effectLst/>
              </a:rPr>
              <a:t>What is </a:t>
            </a:r>
            <a:r>
              <a:rPr lang="en-US" sz="1800" b="0" i="0" u="none" strike="noStrike" dirty="0" err="1">
                <a:effectLst/>
              </a:rPr>
              <a:t>translanguaging</a:t>
            </a:r>
            <a:r>
              <a:rPr lang="en-US" sz="1800" b="0" i="0" u="none" strike="noStrike" dirty="0">
                <a:effectLst/>
              </a:rPr>
              <a:t>?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effectLst/>
              </a:rPr>
              <a:t>How can I get to know my students’ language profiles?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effectLst/>
              </a:rPr>
              <a:t>What are </a:t>
            </a:r>
            <a:r>
              <a:rPr lang="en-US" sz="1800" b="0" i="0" u="none" strike="noStrike" dirty="0" err="1">
                <a:effectLst/>
              </a:rPr>
              <a:t>translanguaging</a:t>
            </a:r>
            <a:r>
              <a:rPr lang="en-US" sz="1800" b="0" i="0" u="none" strike="noStrike" dirty="0">
                <a:effectLst/>
              </a:rPr>
              <a:t> stances and why are they important?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effectLst/>
              </a:rPr>
              <a:t>What is the multilingual ecology of my department / building?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effectLst/>
              </a:rPr>
              <a:t>What are </a:t>
            </a:r>
            <a:r>
              <a:rPr lang="en-US" sz="1800" b="0" i="0" u="none" strike="noStrike" dirty="0" err="1">
                <a:effectLst/>
              </a:rPr>
              <a:t>translanguaging</a:t>
            </a:r>
            <a:r>
              <a:rPr lang="en-US" sz="1800" b="0" i="0" u="none" strike="noStrike" dirty="0">
                <a:effectLst/>
              </a:rPr>
              <a:t> pedagogical designs and how can I modify my course syllabi to welcome </a:t>
            </a:r>
            <a:r>
              <a:rPr lang="en-US" sz="1800" b="0" i="0" u="none" strike="noStrike" dirty="0" err="1">
                <a:effectLst/>
              </a:rPr>
              <a:t>translanguaging</a:t>
            </a:r>
            <a:r>
              <a:rPr lang="en-US" sz="1800" b="0" i="0" u="none" strike="noStrike" dirty="0">
                <a:effectLst/>
              </a:rPr>
              <a:t>?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effectLst/>
              </a:rPr>
              <a:t>What are colleagues doing to welcome </a:t>
            </a:r>
            <a:r>
              <a:rPr lang="en-US" sz="1800" b="0" i="0" u="none" strike="noStrike" dirty="0" err="1">
                <a:effectLst/>
              </a:rPr>
              <a:t>translanguaging</a:t>
            </a:r>
            <a:r>
              <a:rPr lang="en-US" sz="1800" b="0" i="0" u="none" strike="noStrike" dirty="0">
                <a:effectLst/>
              </a:rPr>
              <a:t> into their courses at other universities?</a:t>
            </a:r>
          </a:p>
        </p:txBody>
      </p:sp>
    </p:spTree>
    <p:extLst>
      <p:ext uri="{BB962C8B-B14F-4D97-AF65-F5344CB8AC3E}">
        <p14:creationId xmlns:p14="http://schemas.microsoft.com/office/powerpoint/2010/main" val="2610324704"/>
      </p:ext>
    </p:extLst>
  </p:cSld>
  <p:clrMapOvr>
    <a:masterClrMapping/>
  </p:clrMapOvr>
  <p:transition spd="slow" advClick="0" advTm="15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A25E244-D255-108D-0815-5E0A31284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effectLst/>
                <a:ea typeface="Times New Roman" panose="02020603050405020304" pitchFamily="18" charset="0"/>
              </a:rPr>
              <a:t>Modeling TIEP in the FSLC Canvas Shell</a:t>
            </a:r>
            <a:endParaRPr lang="en-US" sz="2800" dirty="0"/>
          </a:p>
        </p:txBody>
      </p:sp>
      <p:pic>
        <p:nvPicPr>
          <p:cNvPr id="3" name="Picture 2" descr="Long description is found in the notes&#10;">
            <a:extLst>
              <a:ext uri="{FF2B5EF4-FFF2-40B4-BE49-F238E27FC236}">
                <a16:creationId xmlns:a16="http://schemas.microsoft.com/office/drawing/2014/main" id="{5B9E1F3F-E071-181C-D3E6-3153727EE9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571" y="1788828"/>
            <a:ext cx="7772400" cy="48293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51482174"/>
      </p:ext>
    </p:extLst>
  </p:cSld>
  <p:clrMapOvr>
    <a:masterClrMapping/>
  </p:clrMapOvr>
  <p:transition spd="slow" advClick="0" advTm="15000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A25E244-D255-108D-0815-5E0A31284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effectLst/>
                <a:ea typeface="Times New Roman" panose="02020603050405020304" pitchFamily="18" charset="0"/>
              </a:rPr>
              <a:t>What communicative resources count for learning in MSU Denver courses?</a:t>
            </a:r>
            <a:br>
              <a:rPr lang="en-US" sz="2800" dirty="0">
                <a:effectLst/>
                <a:ea typeface="Times New Roman" panose="02020603050405020304" pitchFamily="18" charset="0"/>
              </a:rPr>
            </a:br>
            <a:r>
              <a:rPr lang="en-US" sz="2800" dirty="0">
                <a:effectLst/>
                <a:ea typeface="Times New Roman" panose="02020603050405020304" pitchFamily="18" charset="0"/>
              </a:rPr>
              <a:t>Exploring translanguaging possibilities</a:t>
            </a:r>
            <a:endParaRPr lang="en-US" sz="28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2D7D86-D147-CEA4-197D-13E1156CC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811" y="2374900"/>
            <a:ext cx="8761413" cy="1565729"/>
          </a:xfrm>
        </p:spPr>
        <p:txBody>
          <a:bodyPr/>
          <a:lstStyle/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sng" dirty="0">
                <a:solidFill>
                  <a:srgbClr val="000000"/>
                </a:solidFill>
                <a:effectLst/>
              </a:rPr>
              <a:t>Highlights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 </a:t>
            </a:r>
            <a:endParaRPr lang="en-US" b="0" dirty="0">
              <a:effectLst/>
            </a:endParaRPr>
          </a:p>
          <a:p>
            <a:pPr fontAlgn="base">
              <a:spcBef>
                <a:spcPts val="0"/>
              </a:spcBef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Completing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</a:rPr>
              <a:t>multilingual ecology questionnaires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 for our departments / buildings</a:t>
            </a:r>
          </a:p>
          <a:p>
            <a:pPr fontAlgn="base">
              <a:spcBef>
                <a:spcPts val="0"/>
              </a:spcBef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Creating and sharing our own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</a:rPr>
              <a:t>language profiles</a:t>
            </a:r>
            <a:endParaRPr lang="en-US" sz="1800" b="0" i="0" u="none" strike="noStrike" dirty="0">
              <a:solidFill>
                <a:srgbClr val="000000"/>
              </a:solidFill>
              <a:effectLst/>
            </a:endParaRPr>
          </a:p>
          <a:p>
            <a:pPr marL="0" indent="0">
              <a:buNone/>
            </a:pPr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3078" name="Picture 6" descr="Long description of image 1 in the notes">
            <a:extLst>
              <a:ext uri="{FF2B5EF4-FFF2-40B4-BE49-F238E27FC236}">
                <a16:creationId xmlns:a16="http://schemas.microsoft.com/office/drawing/2014/main" id="{15781DEF-EB39-FE4A-9E7F-AEB96858E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786" y="3940629"/>
            <a:ext cx="4825715" cy="27495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Long description of image 2 in the notes">
            <a:extLst>
              <a:ext uri="{FF2B5EF4-FFF2-40B4-BE49-F238E27FC236}">
                <a16:creationId xmlns:a16="http://schemas.microsoft.com/office/drawing/2014/main" id="{8501A2E4-11EE-EF83-0EF0-2805D5C8C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2315" y="3591379"/>
            <a:ext cx="6096000" cy="3098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788205"/>
      </p:ext>
    </p:extLst>
  </p:cSld>
  <p:clrMapOvr>
    <a:masterClrMapping/>
  </p:clrMapOvr>
  <p:transition spd="slow" advClick="0" advTm="15000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A25E244-D255-108D-0815-5E0A31284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effectLst/>
                <a:ea typeface="Times New Roman" panose="02020603050405020304" pitchFamily="18" charset="0"/>
              </a:rPr>
              <a:t>What communicative resources count for learning in MSU Denver courses?</a:t>
            </a:r>
            <a:br>
              <a:rPr lang="en-US" sz="2800" dirty="0">
                <a:effectLst/>
                <a:ea typeface="Times New Roman" panose="02020603050405020304" pitchFamily="18" charset="0"/>
              </a:rPr>
            </a:br>
            <a:r>
              <a:rPr lang="en-US" sz="2800" dirty="0">
                <a:effectLst/>
                <a:ea typeface="Times New Roman" panose="02020603050405020304" pitchFamily="18" charset="0"/>
              </a:rPr>
              <a:t>Exploring translanguaging possibilities</a:t>
            </a:r>
            <a:endParaRPr lang="en-US" sz="28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2D7D86-D147-CEA4-197D-13E1156CC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051" y="2113099"/>
            <a:ext cx="8106103" cy="1813582"/>
          </a:xfrm>
        </p:spPr>
        <p:txBody>
          <a:bodyPr/>
          <a:lstStyle/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sng">
                <a:solidFill>
                  <a:srgbClr val="000000"/>
                </a:solidFill>
                <a:effectLst/>
              </a:rPr>
              <a:t>Highlights</a:t>
            </a:r>
            <a:r>
              <a:rPr lang="en-US" sz="1800" b="0" i="0" u="none" strike="noStrike">
                <a:solidFill>
                  <a:srgbClr val="000000"/>
                </a:solidFill>
                <a:effectLst/>
              </a:rPr>
              <a:t> </a:t>
            </a:r>
            <a:endParaRPr lang="en-US" b="0">
              <a:effectLst/>
            </a:endParaRPr>
          </a:p>
          <a:p>
            <a:pPr fontAlgn="base">
              <a:spcBef>
                <a:spcPts val="0"/>
              </a:spcBef>
            </a:pPr>
            <a:r>
              <a:rPr lang="en-US" sz="1800" b="0" i="0" u="none" strike="noStrike">
                <a:solidFill>
                  <a:srgbClr val="000000"/>
                </a:solidFill>
                <a:effectLst/>
              </a:rPr>
              <a:t>Naming our </a:t>
            </a:r>
            <a:r>
              <a:rPr lang="en-US" sz="1800" b="1" i="0" u="none" strike="noStrike" err="1">
                <a:solidFill>
                  <a:srgbClr val="000000"/>
                </a:solidFill>
                <a:effectLst/>
              </a:rPr>
              <a:t>translanguaging</a:t>
            </a:r>
            <a:r>
              <a:rPr lang="en-US" sz="1800" b="1" i="0" u="none" strike="noStrike">
                <a:solidFill>
                  <a:srgbClr val="000000"/>
                </a:solidFill>
                <a:effectLst/>
              </a:rPr>
              <a:t> stances</a:t>
            </a:r>
            <a:endParaRPr lang="en-US" sz="1800" b="0" i="0" u="none" strike="noStrike">
              <a:solidFill>
                <a:srgbClr val="000000"/>
              </a:solidFill>
              <a:effectLst/>
            </a:endParaRPr>
          </a:p>
          <a:p>
            <a:pPr fontAlgn="base">
              <a:spcBef>
                <a:spcPts val="0"/>
              </a:spcBef>
            </a:pPr>
            <a:r>
              <a:rPr lang="en-US" sz="1800" b="0" i="0" u="none" strike="noStrike">
                <a:solidFill>
                  <a:srgbClr val="000000"/>
                </a:solidFill>
                <a:effectLst/>
              </a:rPr>
              <a:t>Planning </a:t>
            </a:r>
            <a:r>
              <a:rPr lang="en-US" sz="1800" b="1" i="0" u="none" strike="noStrike">
                <a:solidFill>
                  <a:srgbClr val="000000"/>
                </a:solidFill>
                <a:effectLst/>
              </a:rPr>
              <a:t>syllabus changes</a:t>
            </a:r>
            <a:r>
              <a:rPr lang="en-US" sz="1800" b="0" i="0" u="none" strike="noStrike">
                <a:solidFill>
                  <a:srgbClr val="000000"/>
                </a:solidFill>
                <a:effectLst/>
              </a:rPr>
              <a:t> for Fall 2023</a:t>
            </a:r>
          </a:p>
          <a:p>
            <a:pPr fontAlgn="base">
              <a:spcBef>
                <a:spcPts val="0"/>
              </a:spcBef>
            </a:pPr>
            <a:r>
              <a:rPr lang="en-US" sz="1800" b="1" i="0" u="none" strike="noStrike">
                <a:solidFill>
                  <a:srgbClr val="000000"/>
                </a:solidFill>
                <a:effectLst/>
              </a:rPr>
              <a:t>Chatting with colleagues</a:t>
            </a:r>
            <a:r>
              <a:rPr lang="en-US" sz="1800" b="0" i="0" u="none" strike="noStrike">
                <a:solidFill>
                  <a:srgbClr val="000000"/>
                </a:solidFill>
                <a:effectLst/>
              </a:rPr>
              <a:t> from UT Austin, UT San Antonio &amp; UT Rio Grande Valley</a:t>
            </a:r>
          </a:p>
        </p:txBody>
      </p:sp>
      <p:pic>
        <p:nvPicPr>
          <p:cNvPr id="3074" name="Picture 2" descr="The image is a table comparing current practices with changes related to incorporating translanguaging in a course. Here are the details:&#10;&#10;Table Structure&#10;The table is divided into two columns:&#10;&#10;Current Practices&#10;&#10;Title: What do you currently do?&#10;Content: Teacher candidates (students) write lesson plans to enact in their field.&#10;Changes&#10;&#10;Title: How are you modifying your course to incorporate Translanguaging? (e.g., activities, projects, materials, syllabus)&#10;Content:&#10;Include practices in our college classroom—i.e., Turn and talk—using their language resources.&#10;Include at least one occasion where I have students assigned partners according to their preferred language.&#10;Reflect on lesson spaces where translanguaging can be included in lesson plans.&#10;Examine written lesson plans with partners—to consider where optional modalities can be included.">
            <a:extLst>
              <a:ext uri="{FF2B5EF4-FFF2-40B4-BE49-F238E27FC236}">
                <a16:creationId xmlns:a16="http://schemas.microsoft.com/office/drawing/2014/main" id="{EBA408CD-AC0A-83E2-51B7-EAFBEC16A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4954" y="3847714"/>
            <a:ext cx="6096000" cy="274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e image is a screenshot of a note from a brainstorming session or a draft for a syllabus. The content focuses on the concept of translanguaging in the world language classroom. Here are the details:&#10;&#10;Title&#10;Translanguaging in the world language classroom&#10;Content&#10;Label: [Possible syllabus language: brainstorm draft]&#10;Text:&#10;&quot;Your linguistic repertoire goes beyond traditional distinctions informed by national/regional boundaries. While learning a world language does require thinking in terms of L1, L2, etc. (and maintaining these distinctions), several of our classroom activities will allow you to use your full linguistic repertoire as a way of inviting your full, authentic selves into the classroom.&quot;">
            <a:extLst>
              <a:ext uri="{FF2B5EF4-FFF2-40B4-BE49-F238E27FC236}">
                <a16:creationId xmlns:a16="http://schemas.microsoft.com/office/drawing/2014/main" id="{BFFEB683-08BD-E751-E98D-C4F341043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7150" y="1676400"/>
            <a:ext cx="2758434" cy="465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090610"/>
      </p:ext>
    </p:extLst>
  </p:cSld>
  <p:clrMapOvr>
    <a:masterClrMapping/>
  </p:clrMapOvr>
  <p:transition spd="slow" advClick="0" advTm="15000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B07E3-A17B-2DFB-2D32-E9F8333D0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997" y="851452"/>
            <a:ext cx="8761413" cy="728480"/>
          </a:xfrm>
        </p:spPr>
        <p:txBody>
          <a:bodyPr/>
          <a:lstStyle/>
          <a:p>
            <a:r>
              <a:rPr lang="en-US" sz="2600" dirty="0"/>
              <a:t>How can we create more inclusive and equitable spaces for teaching and learning that honor, explore, and extend the cultural, linguistic and literacy practices of students?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20129-4D01-00F6-269F-C8729D719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20" y="2275520"/>
            <a:ext cx="8761413" cy="3416300"/>
          </a:xfrm>
        </p:spPr>
        <p:txBody>
          <a:bodyPr>
            <a:normAutofit/>
          </a:bodyPr>
          <a:lstStyle/>
          <a:p>
            <a:r>
              <a:rPr lang="en-US" dirty="0"/>
              <a:t>Implementation of self-created goals </a:t>
            </a:r>
          </a:p>
          <a:p>
            <a:pPr lvl="1"/>
            <a:r>
              <a:rPr lang="en-US" dirty="0"/>
              <a:t>Syllabi modifications</a:t>
            </a:r>
          </a:p>
          <a:p>
            <a:pPr lvl="1"/>
            <a:r>
              <a:rPr lang="en-US" dirty="0"/>
              <a:t>Design of class resources and activities </a:t>
            </a:r>
          </a:p>
          <a:p>
            <a:pPr lvl="1"/>
            <a:r>
              <a:rPr lang="en-US" dirty="0"/>
              <a:t>Translanguaging instruction </a:t>
            </a:r>
          </a:p>
          <a:p>
            <a:r>
              <a:rPr lang="en-US" dirty="0"/>
              <a:t>Collaborative research</a:t>
            </a:r>
          </a:p>
          <a:p>
            <a:r>
              <a:rPr lang="en-US" dirty="0"/>
              <a:t>Reflections on learning experiences  </a:t>
            </a:r>
          </a:p>
          <a:p>
            <a:r>
              <a:rPr lang="en-US" dirty="0"/>
              <a:t>Future directions at the micro &amp; macro levels  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01B46E-61C8-92FB-E732-FEB66F3DC3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9379" y="3908902"/>
            <a:ext cx="3522621" cy="28230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E62D6B-E06A-568C-A294-51EF1A549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399" y="2123398"/>
            <a:ext cx="3119125" cy="20920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6B73FD-A840-5153-E94E-4DF816948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9524" y="1742738"/>
            <a:ext cx="3802476" cy="19844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A62182-E1CF-0ABA-6AA4-922479E60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791" y="5135371"/>
            <a:ext cx="8734170" cy="1476392"/>
          </a:xfrm>
          <a:prstGeom prst="rect">
            <a:avLst/>
          </a:prstGeom>
          <a:ln>
            <a:solidFill>
              <a:srgbClr val="00447C"/>
            </a:solidFill>
          </a:ln>
        </p:spPr>
      </p:pic>
    </p:spTree>
    <p:extLst>
      <p:ext uri="{BB962C8B-B14F-4D97-AF65-F5344CB8AC3E}">
        <p14:creationId xmlns:p14="http://schemas.microsoft.com/office/powerpoint/2010/main" val="3799310831"/>
      </p:ext>
    </p:extLst>
  </p:cSld>
  <p:clrMapOvr>
    <a:masterClrMapping/>
  </p:clrMapOvr>
  <p:transition spd="slow" advClick="0" advTm="15000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5324D-A3DA-8A9E-E759-38A56458A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293" y="11785"/>
            <a:ext cx="8761413" cy="728480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Participants </a:t>
            </a:r>
          </a:p>
        </p:txBody>
      </p:sp>
      <p:graphicFrame>
        <p:nvGraphicFramePr>
          <p:cNvPr id="4" name="Content Placeholder 3" descr="Susan Arendt &#13;&#10;Krista Griffin &#13;&#10;Maria Magallanes&#13;&#10;Daniel Moore&#13;&#10;Andreea Prundeanu-Thrower&#13;&#10;">
            <a:extLst>
              <a:ext uri="{FF2B5EF4-FFF2-40B4-BE49-F238E27FC236}">
                <a16:creationId xmlns:a16="http://schemas.microsoft.com/office/drawing/2014/main" id="{3F0C1CC3-F86C-88CA-1B53-CD76DA8A53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4105379"/>
              </p:ext>
            </p:extLst>
          </p:nvPr>
        </p:nvGraphicFramePr>
        <p:xfrm>
          <a:off x="1055062" y="774531"/>
          <a:ext cx="10163786" cy="1966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Staff Photo">
            <a:extLst>
              <a:ext uri="{FF2B5EF4-FFF2-40B4-BE49-F238E27FC236}">
                <a16:creationId xmlns:a16="http://schemas.microsoft.com/office/drawing/2014/main" id="{9CC5FD97-F91C-A2AB-541E-E043CD94BE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94002" y="774531"/>
            <a:ext cx="921566" cy="126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lementary Education Minor - MSU Denver">
            <a:extLst>
              <a:ext uri="{FF2B5EF4-FFF2-40B4-BE49-F238E27FC236}">
                <a16:creationId xmlns:a16="http://schemas.microsoft.com/office/drawing/2014/main" id="{18AC48E0-65D8-8655-7A16-B3634A9E73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6068" y="802422"/>
            <a:ext cx="1308242" cy="123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aniel Moore - Assistant Professor of Secondary Education - Metropolitan  State University of Denver | LinkedIn">
            <a:extLst>
              <a:ext uri="{FF2B5EF4-FFF2-40B4-BE49-F238E27FC236}">
                <a16:creationId xmlns:a16="http://schemas.microsoft.com/office/drawing/2014/main" id="{F54BD0BA-A523-C21D-1899-5B8A128BCD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68753" y="802422"/>
            <a:ext cx="1178842" cy="128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World Languages Faculty and Staff - MSU Denver">
            <a:extLst>
              <a:ext uri="{FF2B5EF4-FFF2-40B4-BE49-F238E27FC236}">
                <a16:creationId xmlns:a16="http://schemas.microsoft.com/office/drawing/2014/main" id="{B8914D5B-B606-408E-51A6-A4A43734B6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47531" y="784350"/>
            <a:ext cx="1171203" cy="126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Content Placeholder 3" descr="•Aaron Richmond&#10;•Chris Garris&#10;•Barb EchoHawk&#10;•Caitlin Fine&#10;•Lina Martín-Corredor&#10;">
            <a:extLst>
              <a:ext uri="{FF2B5EF4-FFF2-40B4-BE49-F238E27FC236}">
                <a16:creationId xmlns:a16="http://schemas.microsoft.com/office/drawing/2014/main" id="{F872812F-7908-5643-D011-9E871FB776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3617757"/>
              </p:ext>
            </p:extLst>
          </p:nvPr>
        </p:nvGraphicFramePr>
        <p:xfrm>
          <a:off x="1045565" y="4891442"/>
          <a:ext cx="10163787" cy="1966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1038" name="Picture 14" descr="Elementary Education and Literacy - MSU ...">
            <a:extLst>
              <a:ext uri="{FF2B5EF4-FFF2-40B4-BE49-F238E27FC236}">
                <a16:creationId xmlns:a16="http://schemas.microsoft.com/office/drawing/2014/main" id="{BAA66CB2-41D5-B9D2-AEB5-6FC1DA79E7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40830" y="802422"/>
            <a:ext cx="1257255" cy="125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Aaron Richmond - Public Affairs ...">
            <a:extLst>
              <a:ext uri="{FF2B5EF4-FFF2-40B4-BE49-F238E27FC236}">
                <a16:creationId xmlns:a16="http://schemas.microsoft.com/office/drawing/2014/main" id="{59E7439E-608B-014C-2EE0-CAAD12572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6510" y="4891442"/>
            <a:ext cx="1296549" cy="129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2F7B30-4820-161B-5534-73931A50E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5950" y="4901244"/>
            <a:ext cx="1341891" cy="1296549"/>
          </a:xfrm>
          <a:prstGeom prst="rect">
            <a:avLst/>
          </a:prstGeom>
        </p:spPr>
      </p:pic>
      <p:pic>
        <p:nvPicPr>
          <p:cNvPr id="21" name="Picture 20" descr="Geology Advising - MSU Denver">
            <a:extLst>
              <a:ext uri="{FF2B5EF4-FFF2-40B4-BE49-F238E27FC236}">
                <a16:creationId xmlns:a16="http://schemas.microsoft.com/office/drawing/2014/main" id="{907D8DD8-54C9-67D4-C854-5A3F449CB20F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8991" y="4930007"/>
            <a:ext cx="1245562" cy="1245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3F4AB28-6F04-72CA-15F4-A88BF0162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5715" y="4940309"/>
            <a:ext cx="1341891" cy="1247682"/>
          </a:xfrm>
          <a:prstGeom prst="rect">
            <a:avLst/>
          </a:prstGeom>
        </p:spPr>
      </p:pic>
      <p:pic>
        <p:nvPicPr>
          <p:cNvPr id="1052" name="Picture 28" descr="Special Education, Early Childhood and ...">
            <a:extLst>
              <a:ext uri="{FF2B5EF4-FFF2-40B4-BE49-F238E27FC236}">
                <a16:creationId xmlns:a16="http://schemas.microsoft.com/office/drawing/2014/main" id="{2712EDDD-3C4F-9411-1227-218A47D7AC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38664" y="4891442"/>
            <a:ext cx="1210318" cy="126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6" name="Content Placeholder 3" descr="Cassandra Bailey &#13;&#10;Corey Sell&#13;&#10;Ingrid Carter&#13;&#10;Andrew Walton&#13;&#10;Chad Mortensen&#13;&#10;">
            <a:extLst>
              <a:ext uri="{FF2B5EF4-FFF2-40B4-BE49-F238E27FC236}">
                <a16:creationId xmlns:a16="http://schemas.microsoft.com/office/drawing/2014/main" id="{004758A8-7C56-5BA3-FDDE-2C09E8D327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8997605"/>
              </p:ext>
            </p:extLst>
          </p:nvPr>
        </p:nvGraphicFramePr>
        <p:xfrm>
          <a:off x="1040610" y="2809621"/>
          <a:ext cx="10163786" cy="1966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pic>
        <p:nvPicPr>
          <p:cNvPr id="1036" name="Picture 12" descr="Cassandra BAILEY | Assistant Professor | Doctor of Philosophy |  Metropolitan State University of Denver, Denver | Metro State Denver |  Department of Psychology | Research profile">
            <a:extLst>
              <a:ext uri="{FF2B5EF4-FFF2-40B4-BE49-F238E27FC236}">
                <a16:creationId xmlns:a16="http://schemas.microsoft.com/office/drawing/2014/main" id="{543B1290-0E91-3A0F-69F2-E8428A5DC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5863" y="2800776"/>
            <a:ext cx="1254390" cy="125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ugust | Early Bird | MSU Denver">
            <a:extLst>
              <a:ext uri="{FF2B5EF4-FFF2-40B4-BE49-F238E27FC236}">
                <a16:creationId xmlns:a16="http://schemas.microsoft.com/office/drawing/2014/main" id="{987C0ED7-3B53-7D68-D4E5-7FAD9B63C9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40764" y="2814029"/>
            <a:ext cx="1254391" cy="125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ngrid Carter - MSU Denver RED">
            <a:extLst>
              <a:ext uri="{FF2B5EF4-FFF2-40B4-BE49-F238E27FC236}">
                <a16:creationId xmlns:a16="http://schemas.microsoft.com/office/drawing/2014/main" id="{7957FAF5-14B6-244C-28A2-8AD072D691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67270" y="2800776"/>
            <a:ext cx="1367040" cy="128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Added Endorsement Program ...">
            <a:extLst>
              <a:ext uri="{FF2B5EF4-FFF2-40B4-BE49-F238E27FC236}">
                <a16:creationId xmlns:a16="http://schemas.microsoft.com/office/drawing/2014/main" id="{6D4F9E7D-71E6-1743-C5D8-CA252CFCDB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79386" y="2814028"/>
            <a:ext cx="1488043" cy="125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Chad MORTENSEN | Professor (Full) | PhD | Metropolitan State University of  Denver, Denver | Metro State Denver | Department of Psychology | Research  profile">
            <a:extLst>
              <a:ext uri="{FF2B5EF4-FFF2-40B4-BE49-F238E27FC236}">
                <a16:creationId xmlns:a16="http://schemas.microsoft.com/office/drawing/2014/main" id="{7382A740-EBFF-0386-18F3-85E2E3CA4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31176" y="2814600"/>
            <a:ext cx="1253818" cy="125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959790"/>
      </p:ext>
    </p:extLst>
  </p:cSld>
  <p:clrMapOvr>
    <a:masterClrMapping/>
  </p:clrMapOvr>
  <p:transition spd="slow" advClick="0" advTm="15000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536CA06F-846D-2420-BA00-BEB62521B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2884" y="-2"/>
            <a:ext cx="5019116" cy="6858000"/>
          </a:xfrm>
          <a:custGeom>
            <a:avLst/>
            <a:gdLst/>
            <a:ahLst/>
            <a:cxnLst/>
            <a:rect l="l" t="t" r="r" b="b"/>
            <a:pathLst>
              <a:path w="4375870" h="6858000">
                <a:moveTo>
                  <a:pt x="4441" y="0"/>
                </a:moveTo>
                <a:lnTo>
                  <a:pt x="4375870" y="0"/>
                </a:lnTo>
                <a:lnTo>
                  <a:pt x="4375870" y="23"/>
                </a:lnTo>
                <a:lnTo>
                  <a:pt x="4375870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56315B-A365-F577-BCAB-F01B3A933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251" y="2804362"/>
            <a:ext cx="3572472" cy="289643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Univers Condensed"/>
                <a:cs typeface="Calibri Light"/>
              </a:rPr>
              <a:t>Benefits and Logistics of an Interdisciplinary Disabilities Studies Minor FLC</a:t>
            </a:r>
            <a:endParaRPr lang="en-US" sz="4000" kern="1200" dirty="0">
              <a:solidFill>
                <a:schemeClr val="tx1">
                  <a:lumMod val="75000"/>
                  <a:lumOff val="25000"/>
                </a:schemeClr>
              </a:solidFill>
              <a:latin typeface="Univers Condensed"/>
              <a:cs typeface="Calibri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A57DA6-761C-D549-4D45-2B18D5827B6F}"/>
              </a:ext>
            </a:extLst>
          </p:cNvPr>
          <p:cNvSpPr txBox="1"/>
          <p:nvPr/>
        </p:nvSpPr>
        <p:spPr>
          <a:xfrm>
            <a:off x="4608040" y="5829670"/>
            <a:ext cx="2971165" cy="70788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rgbClr val="FFFFFF"/>
                </a:solidFill>
                <a:latin typeface="Univers Condensed"/>
                <a:cs typeface="Calibri"/>
              </a:rPr>
              <a:t>Cristina Foust</a:t>
            </a:r>
          </a:p>
          <a:p>
            <a:pPr algn="ctr"/>
            <a:r>
              <a:rPr lang="en-US" sz="2000">
                <a:solidFill>
                  <a:srgbClr val="FFFFFF"/>
                </a:solidFill>
                <a:latin typeface="Univers Condensed"/>
                <a:cs typeface="Calibri"/>
              </a:rPr>
              <a:t>Communication Studies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80CBC7-2F86-28FC-03EA-1FBD708E6DF5}"/>
              </a:ext>
            </a:extLst>
          </p:cNvPr>
          <p:cNvSpPr txBox="1"/>
          <p:nvPr/>
        </p:nvSpPr>
        <p:spPr>
          <a:xfrm>
            <a:off x="8719290" y="5832048"/>
            <a:ext cx="2633708" cy="70788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Univers Condensed"/>
                <a:cs typeface="Calibri"/>
              </a:rPr>
              <a:t>Elizabeth Kleinfeld</a:t>
            </a:r>
            <a:endParaRPr lang="en-US" dirty="0">
              <a:solidFill>
                <a:schemeClr val="bg1"/>
              </a:solidFill>
              <a:latin typeface="Calibri" panose="020F0502020204030204"/>
              <a:cs typeface="Calibri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Univers Condensed"/>
                <a:cs typeface="Calibri"/>
              </a:rPr>
              <a:t>English</a:t>
            </a:r>
          </a:p>
        </p:txBody>
      </p:sp>
    </p:spTree>
    <p:extLst>
      <p:ext uri="{BB962C8B-B14F-4D97-AF65-F5344CB8AC3E}">
        <p14:creationId xmlns:p14="http://schemas.microsoft.com/office/powerpoint/2010/main" val="2920734563"/>
      </p:ext>
    </p:extLst>
  </p:cSld>
  <p:clrMapOvr>
    <a:masterClrMapping/>
  </p:clrMapOvr>
  <p:transition spd="slow" advClick="0" advTm="15000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88EF0-61F7-F0C1-023F-133584D9E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/>
              <a:t>The Benefits and Logistics of an Interdisciplinary Disabilities Studies Minor at MSU Denver: An Exploratory FLC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C4D19-3B84-BBD3-940E-E22E2C006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622" y="2755463"/>
            <a:ext cx="6193572" cy="3623879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b="0" i="0" u="none" strike="noStrike" dirty="0">
                <a:effectLst/>
              </a:rPr>
              <a:t>We included faculty, staff, and students in discussions 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Members: </a:t>
            </a:r>
            <a:r>
              <a:rPr lang="en-US" sz="2000" b="0" i="0" u="none" strike="noStrike" dirty="0">
                <a:effectLst/>
              </a:rPr>
              <a:t>Alexis </a:t>
            </a:r>
            <a:r>
              <a:rPr lang="en-US" sz="2000" b="0" i="0" u="none" strike="noStrike" dirty="0" err="1">
                <a:effectLst/>
              </a:rPr>
              <a:t>Bachik</a:t>
            </a:r>
            <a:r>
              <a:rPr lang="en-US" sz="2000" b="0" i="0" u="none" strike="noStrike" dirty="0">
                <a:effectLst/>
              </a:rPr>
              <a:t>, Zach Clark, Melissa Cermak, Jeanne Connelly, Julie </a:t>
            </a:r>
            <a:r>
              <a:rPr lang="en-US" sz="2000" b="0" i="0" u="none" strike="noStrike" dirty="0" err="1">
                <a:effectLst/>
              </a:rPr>
              <a:t>Clockston</a:t>
            </a:r>
            <a:r>
              <a:rPr lang="en-US" sz="2000" b="0" i="0" u="none" strike="noStrike" dirty="0">
                <a:effectLst/>
              </a:rPr>
              <a:t>, Sonny Dhoot, Corey Hecker, Lisa Kirsch, Elizabeth Kleinfeld, Owen Rigot, Anahi Russo, Marcia Walsh-Aziz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b="0" i="0" u="none" strike="noStrike" dirty="0">
                <a:effectLst/>
              </a:rPr>
              <a:t>Read Alice Wong’s </a:t>
            </a:r>
            <a:r>
              <a:rPr lang="en-US" sz="2000" b="0" i="1" u="none" strike="noStrike" dirty="0">
                <a:effectLst/>
              </a:rPr>
              <a:t>Disability Visibility</a:t>
            </a:r>
            <a:r>
              <a:rPr lang="en-US" sz="2000" b="0" i="0" u="none" strike="noStrike" dirty="0">
                <a:effectLst/>
              </a:rPr>
              <a:t> (an anthology of essays and poetry by disabled people) and Margaret Price’s </a:t>
            </a:r>
            <a:r>
              <a:rPr lang="en-US" sz="2000" b="0" i="1" u="none" strike="noStrike" dirty="0">
                <a:effectLst/>
              </a:rPr>
              <a:t>Mad at School</a:t>
            </a:r>
            <a:r>
              <a:rPr lang="en-US" sz="2000" b="0" i="0" u="none" strike="noStrike" dirty="0">
                <a:effectLst/>
              </a:rPr>
              <a:t> (scholarly book about neurodiversity in academia)</a:t>
            </a:r>
          </a:p>
          <a:p>
            <a:pPr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1026" name="Picture 2" descr="Disability Visibility: First-Person Stories from the Twenty-First Century: Unabridged Selections">
            <a:extLst>
              <a:ext uri="{FF2B5EF4-FFF2-40B4-BE49-F238E27FC236}">
                <a16:creationId xmlns:a16="http://schemas.microsoft.com/office/drawing/2014/main" id="{71036DB4-4E22-F513-A11A-8B70013B09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61340" y="2682328"/>
            <a:ext cx="2090649" cy="3067163"/>
          </a:xfrm>
          <a:prstGeom prst="roundRect">
            <a:avLst>
              <a:gd name="adj" fmla="val 1858"/>
            </a:avLst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d at School: Rhetorics of Mental Disability and Academic Life (Corporealities: Discourses Of Disability)">
            <a:extLst>
              <a:ext uri="{FF2B5EF4-FFF2-40B4-BE49-F238E27FC236}">
                <a16:creationId xmlns:a16="http://schemas.microsoft.com/office/drawing/2014/main" id="{FBEAE6AE-13BF-080E-07EE-25FE98E41D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 bwMode="auto">
          <a:xfrm>
            <a:off x="9589135" y="2642914"/>
            <a:ext cx="2090649" cy="3067163"/>
          </a:xfrm>
          <a:prstGeom prst="roundRect">
            <a:avLst>
              <a:gd name="adj" fmla="val 1858"/>
            </a:avLst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117164"/>
      </p:ext>
    </p:extLst>
  </p:cSld>
  <p:clrMapOvr>
    <a:masterClrMapping/>
  </p:clrMapOvr>
  <p:transition spd="slow" advClick="0" advTm="15000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88EF0-61F7-F0C1-023F-133584D9E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The Benefits and Logistics of an Interdisciplinary Disabilities Studies Minor at MSU Denver: An Exploratory FLC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C4D19-3B84-BBD3-940E-E22E2C006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8761413" cy="3416300"/>
          </a:xfrm>
        </p:spPr>
        <p:txBody>
          <a:bodyPr/>
          <a:lstStyle/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dirty="0">
                <a:solidFill>
                  <a:srgbClr val="44546A"/>
                </a:solidFill>
                <a:effectLst/>
              </a:rPr>
              <a:t>Highlights: 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44546A"/>
                </a:solidFill>
                <a:effectLst/>
              </a:rPr>
              <a:t>Explored models and how to make the minor accessible 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44546A"/>
                </a:solidFill>
                <a:effectLst/>
              </a:rPr>
              <a:t>Created a minor in Disabilities Studies that is available through the IDP</a:t>
            </a:r>
          </a:p>
          <a:p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59963946"/>
      </p:ext>
    </p:extLst>
  </p:cSld>
  <p:clrMapOvr>
    <a:masterClrMapping/>
  </p:clrMapOvr>
  <p:transition spd="slow" advClick="0" advTm="15000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D4C852A-CDF4-42CB-A8E1-E8B8655B6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42000"/>
                  <a:hueMod val="42000"/>
                  <a:satMod val="124000"/>
                  <a:lumMod val="62000"/>
                </a:schemeClr>
                <a:schemeClr val="dk2">
                  <a:tint val="96000"/>
                  <a:satMod val="130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19DE0A3A-706B-4AA1-BCB2-839AD15DA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794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FFBFF2-71F6-3D36-27C9-4BB777450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Interested in Facilitating an FLC?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1D3F1A-ACDE-4DAB-9A2C-79A4F06CC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BC7A043-2C7E-58F4-2A51-AAB4A397A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2177678"/>
              </p:ext>
            </p:extLst>
          </p:nvPr>
        </p:nvGraphicFramePr>
        <p:xfrm>
          <a:off x="1286934" y="2324100"/>
          <a:ext cx="9625383" cy="3422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139344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15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4D885-1950-AB78-7728-D2D69B450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Evolving TIEP Practice Examples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02EDB2D-DC79-9D3A-9717-C433CF6F44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4732073"/>
              </p:ext>
            </p:extLst>
          </p:nvPr>
        </p:nvGraphicFramePr>
        <p:xfrm>
          <a:off x="534571" y="2392470"/>
          <a:ext cx="11211952" cy="42087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28372">
                  <a:extLst>
                    <a:ext uri="{9D8B030D-6E8A-4147-A177-3AD203B41FA5}">
                      <a16:colId xmlns:a16="http://schemas.microsoft.com/office/drawing/2014/main" val="2371279352"/>
                    </a:ext>
                  </a:extLst>
                </a:gridCol>
                <a:gridCol w="210079">
                  <a:extLst>
                    <a:ext uri="{9D8B030D-6E8A-4147-A177-3AD203B41FA5}">
                      <a16:colId xmlns:a16="http://schemas.microsoft.com/office/drawing/2014/main" val="4199061787"/>
                    </a:ext>
                  </a:extLst>
                </a:gridCol>
                <a:gridCol w="5873501">
                  <a:extLst>
                    <a:ext uri="{9D8B030D-6E8A-4147-A177-3AD203B41FA5}">
                      <a16:colId xmlns:a16="http://schemas.microsoft.com/office/drawing/2014/main" val="59465800"/>
                    </a:ext>
                  </a:extLst>
                </a:gridCol>
              </a:tblGrid>
              <a:tr h="415749">
                <a:tc>
                  <a:txBody>
                    <a:bodyPr/>
                    <a:lstStyle/>
                    <a:p>
                      <a:r>
                        <a:rPr lang="en-US" dirty="0"/>
                        <a:t>What do you currently do?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What do you plan to do?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8290656"/>
                  </a:ext>
                </a:extLst>
              </a:tr>
              <a:tr h="1025134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 courses allow for late submission of any coursework through the end of the term with small daily penalties</a:t>
                      </a:r>
                      <a:endParaRPr lang="en-US" dirty="0">
                        <a:ln>
                          <a:noFill/>
                        </a:ln>
                      </a:endParaRPr>
                    </a:p>
                  </a:txBody>
                  <a:tcPr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noFill/>
                        </a:ln>
                      </a:endParaRPr>
                    </a:p>
                  </a:txBody>
                  <a:tcPr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am going to a small number of “extension days” that students may elect to use to extend the “on time” deadline for course assignments.</a:t>
                      </a:r>
                      <a:endParaRPr lang="en-US" dirty="0">
                        <a:ln>
                          <a:noFill/>
                        </a:ln>
                      </a:endParaRPr>
                    </a:p>
                  </a:txBody>
                  <a:tcPr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4270815"/>
                  </a:ext>
                </a:extLst>
              </a:tr>
              <a:tr h="1025134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introduce myself and the course before the course starts explaining group work, assignment deadlines and flexibility, etc.</a:t>
                      </a:r>
                      <a:endParaRPr lang="en-US" dirty="0">
                        <a:ln>
                          <a:noFill/>
                        </a:ln>
                      </a:endParaRPr>
                    </a:p>
                  </a:txBody>
                  <a:tcPr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noFill/>
                        </a:ln>
                      </a:endParaRPr>
                    </a:p>
                  </a:txBody>
                  <a:tcPr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will be offering a more global policy on flexibility with assignments.</a:t>
                      </a:r>
                      <a:endParaRPr lang="en-US" dirty="0">
                        <a:ln>
                          <a:noFill/>
                        </a:ln>
                      </a:endParaRPr>
                    </a:p>
                  </a:txBody>
                  <a:tcPr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772198"/>
                  </a:ext>
                </a:extLst>
              </a:tr>
              <a:tr h="717593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require documentation if a student wants their absence excused </a:t>
                      </a:r>
                      <a:endParaRPr lang="en-US" dirty="0">
                        <a:ln>
                          <a:noFill/>
                        </a:ln>
                      </a:endParaRPr>
                    </a:p>
                  </a:txBody>
                  <a:tcPr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noFill/>
                        </a:ln>
                      </a:endParaRPr>
                    </a:p>
                  </a:txBody>
                  <a:tcPr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I’m planning on implementing a more equitable attendance/participation and late policy. </a:t>
                      </a:r>
                      <a:endParaRPr lang="en-US" dirty="0">
                        <a:ln>
                          <a:noFill/>
                        </a:ln>
                      </a:endParaRPr>
                    </a:p>
                  </a:txBody>
                  <a:tcPr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8842775"/>
                  </a:ext>
                </a:extLst>
              </a:tr>
              <a:tr h="1025134"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have a policy statement and content about maintaining confidentiality with clients that uses absolute language.</a:t>
                      </a:r>
                    </a:p>
                  </a:txBody>
                  <a:tcPr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noFill/>
                        </a:ln>
                      </a:endParaRPr>
                    </a:p>
                  </a:txBody>
                  <a:tcPr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I plan to </a:t>
                      </a:r>
                      <a:r>
                        <a:rPr lang="en-US" dirty="0"/>
                        <a:t>add a statement of practice that explains my desire to maintain confidentiality but states the reality of risk and choice in choosing to share.</a:t>
                      </a:r>
                      <a:endParaRPr lang="en-US" dirty="0">
                        <a:ln>
                          <a:noFill/>
                        </a:ln>
                      </a:endParaRPr>
                    </a:p>
                  </a:txBody>
                  <a:tcPr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7344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9393792"/>
      </p:ext>
    </p:extLst>
  </p:cSld>
  <p:clrMapOvr>
    <a:masterClrMapping/>
  </p:clrMapOvr>
  <p:transition spd="slow" advClick="0" advTm="15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D4C852A-CDF4-42CB-A8E1-E8B8655B6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42000"/>
                  <a:hueMod val="42000"/>
                  <a:satMod val="124000"/>
                  <a:lumMod val="62000"/>
                </a:schemeClr>
                <a:schemeClr val="dk2">
                  <a:tint val="96000"/>
                  <a:satMod val="130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19DE0A3A-706B-4AA1-BCB2-839AD15DA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794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FFBFF2-71F6-3D36-27C9-4BB777450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Interested in Facilitating an FLC?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1D3F1A-ACDE-4DAB-9A2C-79A4F06CC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 descr="Applications accepted throughout the year&#13;&#10;Fill out an application on the CTLD website!&#13;&#10;">
            <a:extLst>
              <a:ext uri="{FF2B5EF4-FFF2-40B4-BE49-F238E27FC236}">
                <a16:creationId xmlns:a16="http://schemas.microsoft.com/office/drawing/2014/main" id="{3BC7A043-2C7E-58F4-2A51-AAB4A397AF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0482964"/>
              </p:ext>
            </p:extLst>
          </p:nvPr>
        </p:nvGraphicFramePr>
        <p:xfrm>
          <a:off x="1286934" y="2324100"/>
          <a:ext cx="9625383" cy="3422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68937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15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3EF75-35D1-55A1-7F40-444058EF7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46714"/>
            <a:ext cx="5885873" cy="1495425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Culturally Responsive Teaching &amp; the Brain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1354A7-F924-C8AB-649B-D87D6E4F1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32" y="5084981"/>
            <a:ext cx="5608194" cy="130096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None/>
            </a:pPr>
            <a:endParaRPr lang="en-US" sz="1400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ea typeface="+mn-lt"/>
                <a:cs typeface="+mn-lt"/>
              </a:rPr>
              <a:t>Facilitator: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ea typeface="+mn-lt"/>
                <a:cs typeface="+mn-lt"/>
              </a:rPr>
              <a:t>Assoc. Professor Darcy Beery,</a:t>
            </a: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ea typeface="+mn-lt"/>
                <a:cs typeface="+mn-lt"/>
              </a:rPr>
              <a:t>Technical Writing &amp; Editing</a:t>
            </a:r>
            <a:endParaRPr lang="en-US" sz="22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659696-CAA6-FBE3-8D6C-279F7EBE2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4966" y="348721"/>
            <a:ext cx="4992560" cy="630263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09466107"/>
      </p:ext>
    </p:extLst>
  </p:cSld>
  <p:clrMapOvr>
    <a:masterClrMapping/>
  </p:clrMapOvr>
  <p:transition spd="slow"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3EF75-35D1-55A1-7F40-444058EF7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314" y="603302"/>
            <a:ext cx="9551628" cy="791545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Culturally Responsive Teaching &amp; the Brain FLC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1354A7-F924-C8AB-649B-D87D6E4F1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2" y="2640330"/>
            <a:ext cx="11361939" cy="379727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/>
              <a:t>Closing the </a:t>
            </a:r>
            <a:r>
              <a:rPr lang="en-US" sz="2800" b="1" dirty="0"/>
              <a:t>achievement gap </a:t>
            </a:r>
            <a:r>
              <a:rPr lang="en-US" sz="2800" dirty="0"/>
              <a:t>of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/>
              <a:t>culturally and linguistically diverse students 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/>
              <a:t>by understanding the components necessary for 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/>
              <a:t>    the brain to enter a state of </a:t>
            </a:r>
            <a:r>
              <a:rPr lang="en-US" sz="2800" b="1" dirty="0"/>
              <a:t>cognitive alertness</a:t>
            </a:r>
            <a:r>
              <a:rPr lang="en-US" sz="2800" dirty="0"/>
              <a:t>, …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/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/>
              <a:t>thereby supporting students to move themselves 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/>
              <a:t>	  from dependent learners to </a:t>
            </a:r>
            <a:r>
              <a:rPr lang="en-US" sz="2800" b="1" dirty="0"/>
              <a:t>independent learners</a:t>
            </a:r>
            <a:r>
              <a:rPr lang="en-US" sz="2800" dirty="0"/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488579-CFD7-87FD-174F-36EFD8B177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0372" y="1310898"/>
            <a:ext cx="4649491" cy="16789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434584"/>
      </p:ext>
    </p:extLst>
  </p:cSld>
  <p:clrMapOvr>
    <a:masterClrMapping/>
  </p:clrMapOvr>
  <p:transition spd="slow"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8CE86-B283-259E-F10F-22D4AAD2D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674" y="102856"/>
            <a:ext cx="3528686" cy="1311363"/>
          </a:xfrm>
        </p:spPr>
        <p:txBody>
          <a:bodyPr anchor="b">
            <a:normAutofit fontScale="90000"/>
          </a:bodyPr>
          <a:lstStyle/>
          <a:p>
            <a:r>
              <a:rPr lang="en-US" sz="4800" dirty="0"/>
              <a:t>Participants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011E9E-CCAE-AE35-7A69-8F575F97ABF6}"/>
              </a:ext>
            </a:extLst>
          </p:cNvPr>
          <p:cNvSpPr txBox="1"/>
          <p:nvPr/>
        </p:nvSpPr>
        <p:spPr>
          <a:xfrm>
            <a:off x="394199" y="2192510"/>
            <a:ext cx="5172559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Calibri"/>
                <a:ea typeface="+mn-lt"/>
                <a:cs typeface="+mn-lt"/>
              </a:rPr>
              <a:t>8 Faculty and Staff came together during the Spring 2024 semester to </a:t>
            </a:r>
            <a:endParaRPr lang="en-US" sz="2400" dirty="0">
              <a:latin typeface="Calibri"/>
            </a:endParaRPr>
          </a:p>
          <a:p>
            <a:r>
              <a:rPr lang="en-US" sz="2400" dirty="0">
                <a:latin typeface="Calibri"/>
                <a:ea typeface="+mn-lt"/>
                <a:cs typeface="+mn-lt"/>
              </a:rPr>
              <a:t>learn and share about teaching and advising culturally diverse students.</a:t>
            </a:r>
            <a:endParaRPr lang="en-US" dirty="0"/>
          </a:p>
          <a:p>
            <a:pPr algn="l"/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AFB7E-A93B-333F-2961-EC1DF7026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236" y="4336761"/>
            <a:ext cx="5278695" cy="2112244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endParaRPr lang="en-US" sz="2000" dirty="0"/>
          </a:p>
          <a:p>
            <a:r>
              <a:rPr lang="en-US" sz="2200" dirty="0">
                <a:latin typeface="Arial"/>
                <a:cs typeface="Arial"/>
              </a:rPr>
              <a:t>Darcy Beery, Technical Writing </a:t>
            </a:r>
          </a:p>
          <a:p>
            <a:r>
              <a:rPr lang="en-US" sz="2200" dirty="0">
                <a:latin typeface="Arial"/>
                <a:cs typeface="Arial"/>
              </a:rPr>
              <a:t>Theresa Buxton, </a:t>
            </a:r>
            <a:r>
              <a:rPr lang="en-US" sz="2200" dirty="0">
                <a:latin typeface="Arial"/>
                <a:ea typeface="+mn-lt"/>
                <a:cs typeface="+mn-lt"/>
              </a:rPr>
              <a:t>Nursing</a:t>
            </a:r>
            <a:endParaRPr lang="en-US" sz="2200" dirty="0">
              <a:latin typeface="Arial"/>
              <a:cs typeface="Arial"/>
            </a:endParaRPr>
          </a:p>
          <a:p>
            <a:r>
              <a:rPr lang="en-US" sz="2200" dirty="0">
                <a:latin typeface="Arial"/>
                <a:cs typeface="Segoe UI"/>
              </a:rPr>
              <a:t>Christy Ann </a:t>
            </a:r>
            <a:r>
              <a:rPr lang="en-US" sz="2200" dirty="0" err="1">
                <a:latin typeface="Arial"/>
                <a:cs typeface="Segoe UI"/>
              </a:rPr>
              <a:t>Carello</a:t>
            </a:r>
            <a:r>
              <a:rPr lang="en-US" sz="2200" dirty="0">
                <a:latin typeface="Arial"/>
                <a:cs typeface="Segoe UI"/>
              </a:rPr>
              <a:t>, Biology</a:t>
            </a:r>
          </a:p>
          <a:p>
            <a:r>
              <a:rPr lang="en-US" sz="2200" dirty="0">
                <a:latin typeface="Arial"/>
                <a:cs typeface="Arial"/>
              </a:rPr>
              <a:t>Jennifer Cheek, </a:t>
            </a:r>
            <a:r>
              <a:rPr lang="en-US" sz="2200" dirty="0">
                <a:latin typeface="Arial"/>
                <a:ea typeface="+mn-lt"/>
                <a:cs typeface="+mn-lt"/>
              </a:rPr>
              <a:t>Criminal Justice &amp; Criminology</a:t>
            </a:r>
            <a:endParaRPr lang="en-US" sz="2200" dirty="0">
              <a:latin typeface="Arial"/>
              <a:cs typeface="Arial"/>
            </a:endParaRPr>
          </a:p>
          <a:p>
            <a:pPr lvl="1"/>
            <a:endParaRPr lang="en-US" sz="2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E6E621C-C200-0128-66E9-BA60174C7330}"/>
              </a:ext>
            </a:extLst>
          </p:cNvPr>
          <p:cNvSpPr txBox="1">
            <a:spLocks/>
          </p:cNvSpPr>
          <p:nvPr/>
        </p:nvSpPr>
        <p:spPr>
          <a:xfrm>
            <a:off x="6228906" y="4147472"/>
            <a:ext cx="5278695" cy="2112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en-US" sz="2000" dirty="0"/>
          </a:p>
          <a:p>
            <a:r>
              <a:rPr lang="en-US" sz="2200" dirty="0">
                <a:latin typeface="Arial"/>
                <a:cs typeface="Arial"/>
              </a:rPr>
              <a:t>Ann </a:t>
            </a:r>
            <a:r>
              <a:rPr lang="en-US" sz="2200" dirty="0" err="1">
                <a:latin typeface="Arial"/>
                <a:cs typeface="Arial"/>
              </a:rPr>
              <a:t>Diker</a:t>
            </a:r>
            <a:r>
              <a:rPr lang="en-US" sz="2200" dirty="0">
                <a:latin typeface="Arial"/>
                <a:cs typeface="Arial"/>
              </a:rPr>
              <a:t>, Nutrition</a:t>
            </a:r>
          </a:p>
          <a:p>
            <a:r>
              <a:rPr lang="en-US" sz="2200" dirty="0">
                <a:latin typeface="Arial"/>
                <a:cs typeface="Arial"/>
              </a:rPr>
              <a:t>Deanna Hirsch, Public Relations</a:t>
            </a:r>
          </a:p>
          <a:p>
            <a:r>
              <a:rPr lang="en-US" sz="2200" dirty="0">
                <a:latin typeface="Arial"/>
                <a:cs typeface="Arial"/>
              </a:rPr>
              <a:t>JT Kendall, Classroom to Career Hub</a:t>
            </a:r>
          </a:p>
          <a:p>
            <a:r>
              <a:rPr lang="en-US" sz="2200" dirty="0">
                <a:latin typeface="Arial"/>
                <a:cs typeface="Arial"/>
              </a:rPr>
              <a:t>Dennis L. Rudnick, Elementary Education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D6CEC9-C19F-0F2B-BE0E-96D499FFA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6758" y="284701"/>
            <a:ext cx="6277178" cy="3641541"/>
          </a:xfrm>
          <a:prstGeom prst="rect">
            <a:avLst/>
          </a:prstGeom>
        </p:spPr>
      </p:pic>
      <p:sp>
        <p:nvSpPr>
          <p:cNvPr id="8" name="Rectangle: Rounded Corners 7" hidden="1">
            <a:extLst>
              <a:ext uri="{FF2B5EF4-FFF2-40B4-BE49-F238E27FC236}">
                <a16:creationId xmlns:a16="http://schemas.microsoft.com/office/drawing/2014/main" id="{9841E9F4-937A-524F-EF66-F26A36D99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3288" y="1323813"/>
            <a:ext cx="4714067" cy="18081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916487"/>
      </p:ext>
    </p:extLst>
  </p:cSld>
  <p:clrMapOvr>
    <a:masterClrMapping/>
  </p:clrMapOvr>
  <p:transition spd="slow" advClick="0" advTm="15000"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F1C4790-FE3C-4020-8CA7-00621DA7BB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8c75c63-7c19-4da7-9173-4c0912731116">
      <Terms xmlns="http://schemas.microsoft.com/office/infopath/2007/PartnerControls"/>
    </lcf76f155ced4ddcb4097134ff3c332f>
    <TaxCatchAll xmlns="5514f06f-141a-4ed7-b665-14af9e9230a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085AE5791D53409CB30062E6A68D95" ma:contentTypeVersion="18" ma:contentTypeDescription="Create a new document." ma:contentTypeScope="" ma:versionID="8f870fadf0645984c885696e4f3045a4">
  <xsd:schema xmlns:xsd="http://www.w3.org/2001/XMLSchema" xmlns:xs="http://www.w3.org/2001/XMLSchema" xmlns:p="http://schemas.microsoft.com/office/2006/metadata/properties" xmlns:ns2="78c75c63-7c19-4da7-9173-4c0912731116" xmlns:ns3="5514f06f-141a-4ed7-b665-14af9e9230a4" targetNamespace="http://schemas.microsoft.com/office/2006/metadata/properties" ma:root="true" ma:fieldsID="893e460491ac3712b2da5b9f6fe3f2d0" ns2:_="" ns3:_="">
    <xsd:import namespace="78c75c63-7c19-4da7-9173-4c0912731116"/>
    <xsd:import namespace="5514f06f-141a-4ed7-b665-14af9e9230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c75c63-7c19-4da7-9173-4c09127311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23401fd-4171-4ebb-b21f-c984330e7b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14f06f-141a-4ed7-b665-14af9e9230a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99ff257-8454-482e-91da-e395551be626}" ma:internalName="TaxCatchAll" ma:showField="CatchAllData" ma:web="5514f06f-141a-4ed7-b665-14af9e9230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DF30BA8-0CC7-4B05-8ADA-84500F2E652E}">
  <ds:schemaRefs>
    <ds:schemaRef ds:uri="78c75c63-7c19-4da7-9173-4c0912731116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5514f06f-141a-4ed7-b665-14af9e9230a4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CAAAC06-02FE-4805-BE70-F9AC23B702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c75c63-7c19-4da7-9173-4c0912731116"/>
    <ds:schemaRef ds:uri="5514f06f-141a-4ed7-b665-14af9e9230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87CF22C-C610-4A82-B7DE-3894360C76B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{2095DE77-85DE-B74B-9B9C-5C456BB00A42}tf10001076</Template>
  <TotalTime>1929</TotalTime>
  <Words>3533</Words>
  <Application>Microsoft Macintosh PowerPoint</Application>
  <PresentationFormat>Widescreen</PresentationFormat>
  <Paragraphs>396</Paragraphs>
  <Slides>47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1" baseType="lpstr">
      <vt:lpstr>Arial</vt:lpstr>
      <vt:lpstr>Avenir</vt:lpstr>
      <vt:lpstr>Calibri</vt:lpstr>
      <vt:lpstr>Century Gothic</vt:lpstr>
      <vt:lpstr>Courier New</vt:lpstr>
      <vt:lpstr>Gotham Book</vt:lpstr>
      <vt:lpstr>Gotham Medium</vt:lpstr>
      <vt:lpstr>Symbol</vt:lpstr>
      <vt:lpstr>Times New Roman</vt:lpstr>
      <vt:lpstr>Univers</vt:lpstr>
      <vt:lpstr>Univers Condensed</vt:lpstr>
      <vt:lpstr>Wingdings</vt:lpstr>
      <vt:lpstr>Wingdings 3</vt:lpstr>
      <vt:lpstr>Ion Boardroom</vt:lpstr>
      <vt:lpstr>2023-24 Faculty Learning Communities</vt:lpstr>
      <vt:lpstr>Integrating equity-based trauma-informed educational practices (TIEP) in the university classroom </vt:lpstr>
      <vt:lpstr>Thinking through  Trauma-Informed Educational Practices</vt:lpstr>
      <vt:lpstr>Modeling TIEP in the FSLC Canvas Shell</vt:lpstr>
      <vt:lpstr>Our Evolving TIEP Practice Examples</vt:lpstr>
      <vt:lpstr>Interested in Facilitating an FLC?</vt:lpstr>
      <vt:lpstr>Culturally Responsive Teaching &amp; the Brain</vt:lpstr>
      <vt:lpstr>Culturally Responsive Teaching &amp; the Brain FLC</vt:lpstr>
      <vt:lpstr>Participants</vt:lpstr>
      <vt:lpstr>Insights on Future Implementation</vt:lpstr>
      <vt:lpstr>Insights on Future Implementation</vt:lpstr>
      <vt:lpstr>Interested in Facilitating an FLC?</vt:lpstr>
      <vt:lpstr> Fundraising Academy FLC - Spring 2024 </vt:lpstr>
      <vt:lpstr>Purpose of the Fundraising Academy</vt:lpstr>
      <vt:lpstr>Fundraising Academy FLC Participants</vt:lpstr>
      <vt:lpstr>Fundraising Academy FLC - Presenters</vt:lpstr>
      <vt:lpstr>Fundraising Academy Progress</vt:lpstr>
      <vt:lpstr>Interested in Facilitating an FLC?</vt:lpstr>
      <vt:lpstr>Scholarship of Teaching and Learning (SoTL) FLCs</vt:lpstr>
      <vt:lpstr>SoTL FLC Explorations of Multimodal Pedagogies in Online, In-Person, and Hybrid Courses through Self-Study</vt:lpstr>
      <vt:lpstr>SoTL FLC Explorations of Multimodal Pedagogies in Online, In-Person, and Hybrid Courses through Self-Study</vt:lpstr>
      <vt:lpstr>SoTL FLC Explorations of Multimodal Pedagogies in Online, In-Person, and Hybrid Courses through Self-Study</vt:lpstr>
      <vt:lpstr>SoTL FLC Explorations of Multimodal Pedagogies in Online, In-Person, and Hybrid Courses through Self-Study</vt:lpstr>
      <vt:lpstr>SoTL FLC Faculty Perceptions on Grading and Assessment</vt:lpstr>
      <vt:lpstr>SoTL FLC Faculty Perceptions on Grading and Assessment</vt:lpstr>
      <vt:lpstr>SoTL FLC Faculty Perceptions on Grading and Assessment</vt:lpstr>
      <vt:lpstr>SoTL FLC Exploring the Use of Generative AI for Teaching and Student Engagement</vt:lpstr>
      <vt:lpstr>SoTL FLC Exploring the Use of Generative AI for Teaching and Student Engagement</vt:lpstr>
      <vt:lpstr>SoTL FLC Exploring the Use of Generative AI for Teaching and Student Engagement</vt:lpstr>
      <vt:lpstr>SoTL FLC Exploring the Use of Generative AI for Teaching and Student Engagement</vt:lpstr>
      <vt:lpstr>We are currently recruiting  SoTL FLC Facilitators for 2024-2025!</vt:lpstr>
      <vt:lpstr>Interested in Facilitating an FLC?</vt:lpstr>
      <vt:lpstr>Open Educational Resources (OER) FLC Facilitators</vt:lpstr>
      <vt:lpstr>What are Open Educational Resources?</vt:lpstr>
      <vt:lpstr>How can faculty benefit from the OER FLC?</vt:lpstr>
      <vt:lpstr>Fall 2023: Nine faculty from Art, Africana Studies, Engineering, GWS, Marking, Nutrition, &amp; Sociology and Anthropology; 2 facilitators</vt:lpstr>
      <vt:lpstr>Spring 2024: 12 participants and 2 facilitators from CTLD, Chemistry, Communication, Engineering, Health Professions, Music, Psychology, &amp; Hospitality</vt:lpstr>
      <vt:lpstr>Exploring Translanguage Possibilities in MSU Denver Courses FLC</vt:lpstr>
      <vt:lpstr>What communicative resources count for learning in MSU Denver courses? Exploring translanguaging possibilities</vt:lpstr>
      <vt:lpstr>What communicative resources count for learning in MSU Denver courses? Exploring translanguaging possibilities</vt:lpstr>
      <vt:lpstr>What communicative resources count for learning in MSU Denver courses? Exploring translanguaging possibilities</vt:lpstr>
      <vt:lpstr>How can we create more inclusive and equitable spaces for teaching and learning that honor, explore, and extend the cultural, linguistic and literacy practices of students?</vt:lpstr>
      <vt:lpstr>Participants </vt:lpstr>
      <vt:lpstr>Benefits and Logistics of an Interdisciplinary Disabilities Studies Minor FLC</vt:lpstr>
      <vt:lpstr>The Benefits and Logistics of an Interdisciplinary Disabilities Studies Minor at MSU Denver: An Exploratory FLC</vt:lpstr>
      <vt:lpstr>The Benefits and Logistics of an Interdisciplinary Disabilities Studies Minor at MSU Denver: An Exploratory FLC</vt:lpstr>
      <vt:lpstr>Interested in Facilitating an FLC?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Faculty Learning Communities </dc:title>
  <dc:creator>Bridget Arend</dc:creator>
  <cp:lastModifiedBy>Arend, Bridget</cp:lastModifiedBy>
  <cp:revision>27</cp:revision>
  <dcterms:created xsi:type="dcterms:W3CDTF">2023-04-21T16:20:22Z</dcterms:created>
  <dcterms:modified xsi:type="dcterms:W3CDTF">2024-06-10T20:37:53Z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0x010100B0085AE5791D53409CB30062E6A68D95</vt:lpwstr>
  </property>
  <property fmtid="{D5CDD505-2E9C-101B-9397-08002B2CF9AE}" pid="3" name="MediaServiceImageTags">
    <vt:lpwstr/>
  </property>
</Properties>
</file>